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1" r:id="rId3"/>
    <p:sldId id="262" r:id="rId4"/>
    <p:sldId id="265" r:id="rId5"/>
    <p:sldId id="266" r:id="rId6"/>
    <p:sldId id="267" r:id="rId7"/>
    <p:sldId id="268" r:id="rId8"/>
    <p:sldId id="269" r:id="rId9"/>
    <p:sldId id="260" r:id="rId10"/>
    <p:sldId id="257" r:id="rId11"/>
    <p:sldId id="258" r:id="rId12"/>
    <p:sldId id="263" r:id="rId13"/>
    <p:sldId id="275" r:id="rId14"/>
    <p:sldId id="276" r:id="rId15"/>
    <p:sldId id="271" r:id="rId16"/>
    <p:sldId id="272" r:id="rId17"/>
    <p:sldId id="273" r:id="rId18"/>
    <p:sldId id="274" r:id="rId19"/>
    <p:sldId id="264" r:id="rId20"/>
    <p:sldId id="270" r:id="rId21"/>
    <p:sldId id="279" r:id="rId22"/>
    <p:sldId id="280" r:id="rId23"/>
    <p:sldId id="277" r:id="rId24"/>
    <p:sldId id="278" r:id="rId25"/>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46"/>
    <p:restoredTop sz="94674"/>
  </p:normalViewPr>
  <p:slideViewPr>
    <p:cSldViewPr snapToGrid="0">
      <p:cViewPr varScale="1">
        <p:scale>
          <a:sx n="64" d="100"/>
          <a:sy n="64" d="100"/>
        </p:scale>
        <p:origin x="11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169D21-065D-441F-9E0D-E62E4BACBAB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7B6A9BB3-BA75-4AD0-8C2E-35754D83D99C}">
      <dgm:prSet/>
      <dgm:spPr/>
      <dgm:t>
        <a:bodyPr/>
        <a:lstStyle/>
        <a:p>
          <a:r>
            <a:rPr lang="en-US" dirty="0"/>
            <a:t>The original columns were the following</a:t>
          </a:r>
        </a:p>
      </dgm:t>
    </dgm:pt>
    <dgm:pt modelId="{78B2392D-8170-4130-B330-BCE2000188A9}" type="parTrans" cxnId="{CED2436B-4573-46E4-88C4-C344AB7F7309}">
      <dgm:prSet/>
      <dgm:spPr/>
      <dgm:t>
        <a:bodyPr/>
        <a:lstStyle/>
        <a:p>
          <a:endParaRPr lang="en-US"/>
        </a:p>
      </dgm:t>
    </dgm:pt>
    <dgm:pt modelId="{C0BC7B42-2CB4-4A38-8105-341AC6702538}" type="sibTrans" cxnId="{CED2436B-4573-46E4-88C4-C344AB7F7309}">
      <dgm:prSet/>
      <dgm:spPr/>
      <dgm:t>
        <a:bodyPr/>
        <a:lstStyle/>
        <a:p>
          <a:endParaRPr lang="en-US"/>
        </a:p>
      </dgm:t>
    </dgm:pt>
    <dgm:pt modelId="{38A14C12-24D0-4214-BCCA-2D5B15CF2E86}">
      <dgm:prSet/>
      <dgm:spPr/>
      <dgm:t>
        <a:bodyPr/>
        <a:lstStyle/>
        <a:p>
          <a:r>
            <a:rPr lang="en-US"/>
            <a:t>id	</a:t>
          </a:r>
        </a:p>
      </dgm:t>
    </dgm:pt>
    <dgm:pt modelId="{6D8D3CE1-5EDA-43AA-BD8C-B287A0C34ABA}" type="parTrans" cxnId="{BCCEE8AF-0C9E-4881-A535-B309A37C56B0}">
      <dgm:prSet/>
      <dgm:spPr/>
      <dgm:t>
        <a:bodyPr/>
        <a:lstStyle/>
        <a:p>
          <a:endParaRPr lang="en-US"/>
        </a:p>
      </dgm:t>
    </dgm:pt>
    <dgm:pt modelId="{647850BB-2E22-41F9-AED8-87A22D692AC9}" type="sibTrans" cxnId="{BCCEE8AF-0C9E-4881-A535-B309A37C56B0}">
      <dgm:prSet/>
      <dgm:spPr/>
      <dgm:t>
        <a:bodyPr/>
        <a:lstStyle/>
        <a:p>
          <a:endParaRPr lang="en-US"/>
        </a:p>
      </dgm:t>
    </dgm:pt>
    <dgm:pt modelId="{A2B7652B-AC17-4316-8E7F-36ADA3B40591}">
      <dgm:prSet/>
      <dgm:spPr/>
      <dgm:t>
        <a:bodyPr/>
        <a:lstStyle/>
        <a:p>
          <a:r>
            <a:rPr lang="en-US"/>
            <a:t>title	</a:t>
          </a:r>
        </a:p>
      </dgm:t>
    </dgm:pt>
    <dgm:pt modelId="{73FA5FC4-714D-4BE4-989C-CC03D8AFFDB6}" type="parTrans" cxnId="{21062584-C997-4711-9346-A02315CEA606}">
      <dgm:prSet/>
      <dgm:spPr/>
      <dgm:t>
        <a:bodyPr/>
        <a:lstStyle/>
        <a:p>
          <a:endParaRPr lang="en-US"/>
        </a:p>
      </dgm:t>
    </dgm:pt>
    <dgm:pt modelId="{1F4CE030-58E3-494F-877B-C1C875318DE2}" type="sibTrans" cxnId="{21062584-C997-4711-9346-A02315CEA606}">
      <dgm:prSet/>
      <dgm:spPr/>
      <dgm:t>
        <a:bodyPr/>
        <a:lstStyle/>
        <a:p>
          <a:endParaRPr lang="en-US"/>
        </a:p>
      </dgm:t>
    </dgm:pt>
    <dgm:pt modelId="{645DC9B9-7520-4F36-B692-4E445774D957}">
      <dgm:prSet/>
      <dgm:spPr/>
      <dgm:t>
        <a:bodyPr/>
        <a:lstStyle/>
        <a:p>
          <a:r>
            <a:rPr lang="en-US"/>
            <a:t>type	</a:t>
          </a:r>
        </a:p>
      </dgm:t>
    </dgm:pt>
    <dgm:pt modelId="{036F2D7A-0D8E-47D8-901D-CBC4F200C9B9}" type="parTrans" cxnId="{E15D6ACC-4E95-4D59-B473-D26244001910}">
      <dgm:prSet/>
      <dgm:spPr/>
      <dgm:t>
        <a:bodyPr/>
        <a:lstStyle/>
        <a:p>
          <a:endParaRPr lang="en-US"/>
        </a:p>
      </dgm:t>
    </dgm:pt>
    <dgm:pt modelId="{BCBEE13A-523E-445B-94A4-9946A116CA32}" type="sibTrans" cxnId="{E15D6ACC-4E95-4D59-B473-D26244001910}">
      <dgm:prSet/>
      <dgm:spPr/>
      <dgm:t>
        <a:bodyPr/>
        <a:lstStyle/>
        <a:p>
          <a:endParaRPr lang="en-US"/>
        </a:p>
      </dgm:t>
    </dgm:pt>
    <dgm:pt modelId="{5DA93697-9DE3-4DC4-97C1-629F24AB3431}">
      <dgm:prSet/>
      <dgm:spPr/>
      <dgm:t>
        <a:bodyPr/>
        <a:lstStyle/>
        <a:p>
          <a:r>
            <a:rPr lang="en-US"/>
            <a:t>description	</a:t>
          </a:r>
        </a:p>
      </dgm:t>
    </dgm:pt>
    <dgm:pt modelId="{165049A1-D7EE-4D1F-A5A8-48788E176D8F}" type="parTrans" cxnId="{F66EFAA7-373C-4727-97CF-6E28CC374D97}">
      <dgm:prSet/>
      <dgm:spPr/>
      <dgm:t>
        <a:bodyPr/>
        <a:lstStyle/>
        <a:p>
          <a:endParaRPr lang="en-US"/>
        </a:p>
      </dgm:t>
    </dgm:pt>
    <dgm:pt modelId="{D1CDBB87-A358-431B-A4A3-B338B7F6FC55}" type="sibTrans" cxnId="{F66EFAA7-373C-4727-97CF-6E28CC374D97}">
      <dgm:prSet/>
      <dgm:spPr/>
      <dgm:t>
        <a:bodyPr/>
        <a:lstStyle/>
        <a:p>
          <a:endParaRPr lang="en-US"/>
        </a:p>
      </dgm:t>
    </dgm:pt>
    <dgm:pt modelId="{21DB83CC-BCB4-43DF-BFD5-0D5EDAE88F02}">
      <dgm:prSet/>
      <dgm:spPr/>
      <dgm:t>
        <a:bodyPr/>
        <a:lstStyle/>
        <a:p>
          <a:r>
            <a:rPr lang="en-US"/>
            <a:t>release_year</a:t>
          </a:r>
        </a:p>
      </dgm:t>
    </dgm:pt>
    <dgm:pt modelId="{B171E041-1DED-440A-9002-D8F2BA4FF4D5}" type="parTrans" cxnId="{ED1D424B-05C9-451E-93D9-81C5ACEFA259}">
      <dgm:prSet/>
      <dgm:spPr/>
      <dgm:t>
        <a:bodyPr/>
        <a:lstStyle/>
        <a:p>
          <a:endParaRPr lang="en-US"/>
        </a:p>
      </dgm:t>
    </dgm:pt>
    <dgm:pt modelId="{36209E78-3EFE-4DE2-BB04-41195332892A}" type="sibTrans" cxnId="{ED1D424B-05C9-451E-93D9-81C5ACEFA259}">
      <dgm:prSet/>
      <dgm:spPr/>
      <dgm:t>
        <a:bodyPr/>
        <a:lstStyle/>
        <a:p>
          <a:endParaRPr lang="en-US"/>
        </a:p>
      </dgm:t>
    </dgm:pt>
    <dgm:pt modelId="{1C18330E-66F3-4255-A562-43184808801E}">
      <dgm:prSet/>
      <dgm:spPr/>
      <dgm:t>
        <a:bodyPr/>
        <a:lstStyle/>
        <a:p>
          <a:r>
            <a:rPr lang="en-US"/>
            <a:t>age_certification	</a:t>
          </a:r>
        </a:p>
      </dgm:t>
    </dgm:pt>
    <dgm:pt modelId="{F5EF38B0-F7D7-4CC3-8A6B-416780FEA907}" type="parTrans" cxnId="{8D4E0636-52FB-428D-8201-037E5EC53F41}">
      <dgm:prSet/>
      <dgm:spPr/>
      <dgm:t>
        <a:bodyPr/>
        <a:lstStyle/>
        <a:p>
          <a:endParaRPr lang="en-US"/>
        </a:p>
      </dgm:t>
    </dgm:pt>
    <dgm:pt modelId="{815BC870-AB98-4820-87B1-455C996D2E9C}" type="sibTrans" cxnId="{8D4E0636-52FB-428D-8201-037E5EC53F41}">
      <dgm:prSet/>
      <dgm:spPr/>
      <dgm:t>
        <a:bodyPr/>
        <a:lstStyle/>
        <a:p>
          <a:endParaRPr lang="en-US"/>
        </a:p>
      </dgm:t>
    </dgm:pt>
    <dgm:pt modelId="{C2AB4679-B8B0-449A-829F-1B011F836E75}">
      <dgm:prSet/>
      <dgm:spPr/>
      <dgm:t>
        <a:bodyPr/>
        <a:lstStyle/>
        <a:p>
          <a:r>
            <a:rPr lang="en-US"/>
            <a:t>runtime	</a:t>
          </a:r>
        </a:p>
      </dgm:t>
    </dgm:pt>
    <dgm:pt modelId="{97391976-0739-49CA-8C15-4F0BE8141F5A}" type="parTrans" cxnId="{DD74E2CC-F6AC-44B9-A8BF-37248B59D9B2}">
      <dgm:prSet/>
      <dgm:spPr/>
      <dgm:t>
        <a:bodyPr/>
        <a:lstStyle/>
        <a:p>
          <a:endParaRPr lang="en-US"/>
        </a:p>
      </dgm:t>
    </dgm:pt>
    <dgm:pt modelId="{250750B1-CA5B-47B6-94A0-A42C869757B0}" type="sibTrans" cxnId="{DD74E2CC-F6AC-44B9-A8BF-37248B59D9B2}">
      <dgm:prSet/>
      <dgm:spPr/>
      <dgm:t>
        <a:bodyPr/>
        <a:lstStyle/>
        <a:p>
          <a:endParaRPr lang="en-US"/>
        </a:p>
      </dgm:t>
    </dgm:pt>
    <dgm:pt modelId="{5D5747C1-8CF2-4B04-BE57-4AAF09F22525}">
      <dgm:prSet/>
      <dgm:spPr/>
      <dgm:t>
        <a:bodyPr/>
        <a:lstStyle/>
        <a:p>
          <a:r>
            <a:rPr lang="en-US"/>
            <a:t>genres	</a:t>
          </a:r>
        </a:p>
      </dgm:t>
    </dgm:pt>
    <dgm:pt modelId="{2AAB52B5-1D3B-4F6D-A9B3-308A56AB914F}" type="parTrans" cxnId="{7C50043E-D95B-4169-8E7B-DE288923009E}">
      <dgm:prSet/>
      <dgm:spPr/>
      <dgm:t>
        <a:bodyPr/>
        <a:lstStyle/>
        <a:p>
          <a:endParaRPr lang="en-US"/>
        </a:p>
      </dgm:t>
    </dgm:pt>
    <dgm:pt modelId="{4C74B177-7F23-4851-903F-76B00FE3B29C}" type="sibTrans" cxnId="{7C50043E-D95B-4169-8E7B-DE288923009E}">
      <dgm:prSet/>
      <dgm:spPr/>
      <dgm:t>
        <a:bodyPr/>
        <a:lstStyle/>
        <a:p>
          <a:endParaRPr lang="en-US"/>
        </a:p>
      </dgm:t>
    </dgm:pt>
    <dgm:pt modelId="{69C99FF3-94D3-4324-B3AF-E29F806A6BDD}">
      <dgm:prSet/>
      <dgm:spPr/>
      <dgm:t>
        <a:bodyPr/>
        <a:lstStyle/>
        <a:p>
          <a:r>
            <a:rPr lang="en-US"/>
            <a:t>production_countries	</a:t>
          </a:r>
        </a:p>
      </dgm:t>
    </dgm:pt>
    <dgm:pt modelId="{05650D19-7FB2-4CD3-AC0C-BE8D7EABBC4E}" type="parTrans" cxnId="{6BD4CA56-F8E0-4BE6-A767-570ACAC80CC8}">
      <dgm:prSet/>
      <dgm:spPr/>
      <dgm:t>
        <a:bodyPr/>
        <a:lstStyle/>
        <a:p>
          <a:endParaRPr lang="en-US"/>
        </a:p>
      </dgm:t>
    </dgm:pt>
    <dgm:pt modelId="{8528167F-C755-46EC-B43B-A76C2EAFC7D6}" type="sibTrans" cxnId="{6BD4CA56-F8E0-4BE6-A767-570ACAC80CC8}">
      <dgm:prSet/>
      <dgm:spPr/>
      <dgm:t>
        <a:bodyPr/>
        <a:lstStyle/>
        <a:p>
          <a:endParaRPr lang="en-US"/>
        </a:p>
      </dgm:t>
    </dgm:pt>
    <dgm:pt modelId="{32C065F7-B77F-487E-B3E3-1F16CD972866}">
      <dgm:prSet/>
      <dgm:spPr/>
      <dgm:t>
        <a:bodyPr/>
        <a:lstStyle/>
        <a:p>
          <a:r>
            <a:rPr lang="en-US"/>
            <a:t>seasons	</a:t>
          </a:r>
        </a:p>
      </dgm:t>
    </dgm:pt>
    <dgm:pt modelId="{6B7D50CF-F404-427F-A53B-2C3AA74CF326}" type="parTrans" cxnId="{55EA687D-16C8-4672-A983-2300ABF3D66A}">
      <dgm:prSet/>
      <dgm:spPr/>
      <dgm:t>
        <a:bodyPr/>
        <a:lstStyle/>
        <a:p>
          <a:endParaRPr lang="en-US"/>
        </a:p>
      </dgm:t>
    </dgm:pt>
    <dgm:pt modelId="{FDEB63A9-ABB0-43E1-AFB7-74B985372BFF}" type="sibTrans" cxnId="{55EA687D-16C8-4672-A983-2300ABF3D66A}">
      <dgm:prSet/>
      <dgm:spPr/>
      <dgm:t>
        <a:bodyPr/>
        <a:lstStyle/>
        <a:p>
          <a:endParaRPr lang="en-US"/>
        </a:p>
      </dgm:t>
    </dgm:pt>
    <dgm:pt modelId="{DA19CA87-86A2-4238-8648-378194C60F33}">
      <dgm:prSet/>
      <dgm:spPr/>
      <dgm:t>
        <a:bodyPr/>
        <a:lstStyle/>
        <a:p>
          <a:r>
            <a:rPr lang="en-US"/>
            <a:t>imdb_id	</a:t>
          </a:r>
        </a:p>
      </dgm:t>
    </dgm:pt>
    <dgm:pt modelId="{1EC955BA-7879-432E-87B8-6F54906E1F5F}" type="parTrans" cxnId="{D184CA5A-E123-4435-B508-982D55B50A1F}">
      <dgm:prSet/>
      <dgm:spPr/>
      <dgm:t>
        <a:bodyPr/>
        <a:lstStyle/>
        <a:p>
          <a:endParaRPr lang="en-US"/>
        </a:p>
      </dgm:t>
    </dgm:pt>
    <dgm:pt modelId="{6BFAB6B0-BC12-4F82-A199-211A8E1CEA8A}" type="sibTrans" cxnId="{D184CA5A-E123-4435-B508-982D55B50A1F}">
      <dgm:prSet/>
      <dgm:spPr/>
      <dgm:t>
        <a:bodyPr/>
        <a:lstStyle/>
        <a:p>
          <a:endParaRPr lang="en-US"/>
        </a:p>
      </dgm:t>
    </dgm:pt>
    <dgm:pt modelId="{A1D40BD3-8963-471E-AE99-96B4345E3421}">
      <dgm:prSet/>
      <dgm:spPr/>
      <dgm:t>
        <a:bodyPr/>
        <a:lstStyle/>
        <a:p>
          <a:r>
            <a:rPr lang="en-US"/>
            <a:t>imdb_score	</a:t>
          </a:r>
        </a:p>
      </dgm:t>
    </dgm:pt>
    <dgm:pt modelId="{55D26572-30DC-42CD-9831-9318B31A4895}" type="parTrans" cxnId="{05F1A820-69A2-488D-AB3C-17463B950B6A}">
      <dgm:prSet/>
      <dgm:spPr/>
      <dgm:t>
        <a:bodyPr/>
        <a:lstStyle/>
        <a:p>
          <a:endParaRPr lang="en-US"/>
        </a:p>
      </dgm:t>
    </dgm:pt>
    <dgm:pt modelId="{1874875F-AE5B-4D3A-BD21-665463D8520D}" type="sibTrans" cxnId="{05F1A820-69A2-488D-AB3C-17463B950B6A}">
      <dgm:prSet/>
      <dgm:spPr/>
      <dgm:t>
        <a:bodyPr/>
        <a:lstStyle/>
        <a:p>
          <a:endParaRPr lang="en-US"/>
        </a:p>
      </dgm:t>
    </dgm:pt>
    <dgm:pt modelId="{7590412D-48A2-4B0E-A3F5-D52B0C76936E}">
      <dgm:prSet/>
      <dgm:spPr/>
      <dgm:t>
        <a:bodyPr/>
        <a:lstStyle/>
        <a:p>
          <a:r>
            <a:rPr lang="en-US"/>
            <a:t>imdb_votes	</a:t>
          </a:r>
        </a:p>
      </dgm:t>
    </dgm:pt>
    <dgm:pt modelId="{D48C498B-DEB9-405F-8F1B-73B7E9540EA7}" type="parTrans" cxnId="{44530A80-9D19-4F2D-BCA8-8FAF07AF5A5A}">
      <dgm:prSet/>
      <dgm:spPr/>
      <dgm:t>
        <a:bodyPr/>
        <a:lstStyle/>
        <a:p>
          <a:endParaRPr lang="en-US"/>
        </a:p>
      </dgm:t>
    </dgm:pt>
    <dgm:pt modelId="{038C414A-DB8F-42FA-8569-8D23C9469F40}" type="sibTrans" cxnId="{44530A80-9D19-4F2D-BCA8-8FAF07AF5A5A}">
      <dgm:prSet/>
      <dgm:spPr/>
      <dgm:t>
        <a:bodyPr/>
        <a:lstStyle/>
        <a:p>
          <a:endParaRPr lang="en-US"/>
        </a:p>
      </dgm:t>
    </dgm:pt>
    <dgm:pt modelId="{C888B705-4384-4082-B365-88F62C875B48}">
      <dgm:prSet/>
      <dgm:spPr/>
      <dgm:t>
        <a:bodyPr/>
        <a:lstStyle/>
        <a:p>
          <a:r>
            <a:rPr lang="en-US"/>
            <a:t>tmdb_popularity	</a:t>
          </a:r>
        </a:p>
      </dgm:t>
    </dgm:pt>
    <dgm:pt modelId="{92C22EE2-4FCC-499A-957D-B432C066792D}" type="parTrans" cxnId="{E1293A0E-56DA-459F-BAEF-FB93C6F4BE46}">
      <dgm:prSet/>
      <dgm:spPr/>
      <dgm:t>
        <a:bodyPr/>
        <a:lstStyle/>
        <a:p>
          <a:endParaRPr lang="en-US"/>
        </a:p>
      </dgm:t>
    </dgm:pt>
    <dgm:pt modelId="{FFCAD705-F50A-4A85-8670-803128D58BDA}" type="sibTrans" cxnId="{E1293A0E-56DA-459F-BAEF-FB93C6F4BE46}">
      <dgm:prSet/>
      <dgm:spPr/>
      <dgm:t>
        <a:bodyPr/>
        <a:lstStyle/>
        <a:p>
          <a:endParaRPr lang="en-US"/>
        </a:p>
      </dgm:t>
    </dgm:pt>
    <dgm:pt modelId="{AD3473B4-9A1C-40ED-BA13-3E7449FA9C1E}">
      <dgm:prSet/>
      <dgm:spPr/>
      <dgm:t>
        <a:bodyPr/>
        <a:lstStyle/>
        <a:p>
          <a:r>
            <a:rPr lang="en-US"/>
            <a:t>tmdb_score</a:t>
          </a:r>
        </a:p>
      </dgm:t>
    </dgm:pt>
    <dgm:pt modelId="{F501B577-C850-426F-920F-2CC6FD973995}" type="parTrans" cxnId="{1D1D7237-5FA6-4CE4-A4D6-2A75FC8BB3ED}">
      <dgm:prSet/>
      <dgm:spPr/>
      <dgm:t>
        <a:bodyPr/>
        <a:lstStyle/>
        <a:p>
          <a:endParaRPr lang="en-US"/>
        </a:p>
      </dgm:t>
    </dgm:pt>
    <dgm:pt modelId="{3AD54F90-662D-48A9-9DA4-42A0A6F912BA}" type="sibTrans" cxnId="{1D1D7237-5FA6-4CE4-A4D6-2A75FC8BB3ED}">
      <dgm:prSet/>
      <dgm:spPr/>
      <dgm:t>
        <a:bodyPr/>
        <a:lstStyle/>
        <a:p>
          <a:endParaRPr lang="en-US"/>
        </a:p>
      </dgm:t>
    </dgm:pt>
    <dgm:pt modelId="{650463E9-EE7A-0543-918C-A30C6C07563F}" type="pres">
      <dgm:prSet presAssocID="{E2169D21-065D-441F-9E0D-E62E4BACBABD}" presName="Name0" presStyleCnt="0">
        <dgm:presLayoutVars>
          <dgm:dir/>
          <dgm:resizeHandles val="exact"/>
        </dgm:presLayoutVars>
      </dgm:prSet>
      <dgm:spPr/>
    </dgm:pt>
    <dgm:pt modelId="{5728D4AF-71B4-5648-B4AC-9B79763A574E}" type="pres">
      <dgm:prSet presAssocID="{7B6A9BB3-BA75-4AD0-8C2E-35754D83D99C}" presName="node" presStyleLbl="node1" presStyleIdx="0" presStyleCnt="1">
        <dgm:presLayoutVars>
          <dgm:bulletEnabled val="1"/>
        </dgm:presLayoutVars>
      </dgm:prSet>
      <dgm:spPr/>
    </dgm:pt>
  </dgm:ptLst>
  <dgm:cxnLst>
    <dgm:cxn modelId="{E1293A0E-56DA-459F-BAEF-FB93C6F4BE46}" srcId="{7B6A9BB3-BA75-4AD0-8C2E-35754D83D99C}" destId="{C888B705-4384-4082-B365-88F62C875B48}" srcOrd="13" destOrd="0" parTransId="{92C22EE2-4FCC-499A-957D-B432C066792D}" sibTransId="{FFCAD705-F50A-4A85-8670-803128D58BDA}"/>
    <dgm:cxn modelId="{05F1A820-69A2-488D-AB3C-17463B950B6A}" srcId="{7B6A9BB3-BA75-4AD0-8C2E-35754D83D99C}" destId="{A1D40BD3-8963-471E-AE99-96B4345E3421}" srcOrd="11" destOrd="0" parTransId="{55D26572-30DC-42CD-9831-9318B31A4895}" sibTransId="{1874875F-AE5B-4D3A-BD21-665463D8520D}"/>
    <dgm:cxn modelId="{CE6F8429-77F3-B943-A5D6-07A46297B9AF}" type="presOf" srcId="{C888B705-4384-4082-B365-88F62C875B48}" destId="{5728D4AF-71B4-5648-B4AC-9B79763A574E}" srcOrd="0" destOrd="14" presId="urn:microsoft.com/office/officeart/2016/7/layout/RepeatingBendingProcessNew"/>
    <dgm:cxn modelId="{48782D30-6C83-954A-B773-ABB1D3B5D9E5}" type="presOf" srcId="{645DC9B9-7520-4F36-B692-4E445774D957}" destId="{5728D4AF-71B4-5648-B4AC-9B79763A574E}" srcOrd="0" destOrd="3" presId="urn:microsoft.com/office/officeart/2016/7/layout/RepeatingBendingProcessNew"/>
    <dgm:cxn modelId="{8D4E0636-52FB-428D-8201-037E5EC53F41}" srcId="{7B6A9BB3-BA75-4AD0-8C2E-35754D83D99C}" destId="{1C18330E-66F3-4255-A562-43184808801E}" srcOrd="5" destOrd="0" parTransId="{F5EF38B0-F7D7-4CC3-8A6B-416780FEA907}" sibTransId="{815BC870-AB98-4820-87B1-455C996D2E9C}"/>
    <dgm:cxn modelId="{1D1D7237-5FA6-4CE4-A4D6-2A75FC8BB3ED}" srcId="{7B6A9BB3-BA75-4AD0-8C2E-35754D83D99C}" destId="{AD3473B4-9A1C-40ED-BA13-3E7449FA9C1E}" srcOrd="14" destOrd="0" parTransId="{F501B577-C850-426F-920F-2CC6FD973995}" sibTransId="{3AD54F90-662D-48A9-9DA4-42A0A6F912BA}"/>
    <dgm:cxn modelId="{7C50043E-D95B-4169-8E7B-DE288923009E}" srcId="{7B6A9BB3-BA75-4AD0-8C2E-35754D83D99C}" destId="{5D5747C1-8CF2-4B04-BE57-4AAF09F22525}" srcOrd="7" destOrd="0" parTransId="{2AAB52B5-1D3B-4F6D-A9B3-308A56AB914F}" sibTransId="{4C74B177-7F23-4851-903F-76B00FE3B29C}"/>
    <dgm:cxn modelId="{8764A662-F9F2-E641-A8CB-FBC9DC077FFD}" type="presOf" srcId="{1C18330E-66F3-4255-A562-43184808801E}" destId="{5728D4AF-71B4-5648-B4AC-9B79763A574E}" srcOrd="0" destOrd="6" presId="urn:microsoft.com/office/officeart/2016/7/layout/RepeatingBendingProcessNew"/>
    <dgm:cxn modelId="{F40FD363-2C48-D04A-848C-E7ACAAB640E3}" type="presOf" srcId="{5DA93697-9DE3-4DC4-97C1-629F24AB3431}" destId="{5728D4AF-71B4-5648-B4AC-9B79763A574E}" srcOrd="0" destOrd="4" presId="urn:microsoft.com/office/officeart/2016/7/layout/RepeatingBendingProcessNew"/>
    <dgm:cxn modelId="{ED1D424B-05C9-451E-93D9-81C5ACEFA259}" srcId="{7B6A9BB3-BA75-4AD0-8C2E-35754D83D99C}" destId="{21DB83CC-BCB4-43DF-BFD5-0D5EDAE88F02}" srcOrd="4" destOrd="0" parTransId="{B171E041-1DED-440A-9002-D8F2BA4FF4D5}" sibTransId="{36209E78-3EFE-4DE2-BB04-41195332892A}"/>
    <dgm:cxn modelId="{1F09636B-09FA-DB4E-ACB0-0555CA526F5F}" type="presOf" srcId="{21DB83CC-BCB4-43DF-BFD5-0D5EDAE88F02}" destId="{5728D4AF-71B4-5648-B4AC-9B79763A574E}" srcOrd="0" destOrd="5" presId="urn:microsoft.com/office/officeart/2016/7/layout/RepeatingBendingProcessNew"/>
    <dgm:cxn modelId="{CED2436B-4573-46E4-88C4-C344AB7F7309}" srcId="{E2169D21-065D-441F-9E0D-E62E4BACBABD}" destId="{7B6A9BB3-BA75-4AD0-8C2E-35754D83D99C}" srcOrd="0" destOrd="0" parTransId="{78B2392D-8170-4130-B330-BCE2000188A9}" sibTransId="{C0BC7B42-2CB4-4A38-8105-341AC6702538}"/>
    <dgm:cxn modelId="{8BCBCC6B-3EEC-C44C-8C05-FF2B3E8367D5}" type="presOf" srcId="{A1D40BD3-8963-471E-AE99-96B4345E3421}" destId="{5728D4AF-71B4-5648-B4AC-9B79763A574E}" srcOrd="0" destOrd="12" presId="urn:microsoft.com/office/officeart/2016/7/layout/RepeatingBendingProcessNew"/>
    <dgm:cxn modelId="{208A6851-CD27-B142-98D6-664F841618A2}" type="presOf" srcId="{38A14C12-24D0-4214-BCCA-2D5B15CF2E86}" destId="{5728D4AF-71B4-5648-B4AC-9B79763A574E}" srcOrd="0" destOrd="1" presId="urn:microsoft.com/office/officeart/2016/7/layout/RepeatingBendingProcessNew"/>
    <dgm:cxn modelId="{A8840172-9905-E042-B9D1-9396011AFC04}" type="presOf" srcId="{A2B7652B-AC17-4316-8E7F-36ADA3B40591}" destId="{5728D4AF-71B4-5648-B4AC-9B79763A574E}" srcOrd="0" destOrd="2" presId="urn:microsoft.com/office/officeart/2016/7/layout/RepeatingBendingProcessNew"/>
    <dgm:cxn modelId="{6BD4CA56-F8E0-4BE6-A767-570ACAC80CC8}" srcId="{7B6A9BB3-BA75-4AD0-8C2E-35754D83D99C}" destId="{69C99FF3-94D3-4324-B3AF-E29F806A6BDD}" srcOrd="8" destOrd="0" parTransId="{05650D19-7FB2-4CD3-AC0C-BE8D7EABBC4E}" sibTransId="{8528167F-C755-46EC-B43B-A76C2EAFC7D6}"/>
    <dgm:cxn modelId="{D184CA5A-E123-4435-B508-982D55B50A1F}" srcId="{7B6A9BB3-BA75-4AD0-8C2E-35754D83D99C}" destId="{DA19CA87-86A2-4238-8648-378194C60F33}" srcOrd="10" destOrd="0" parTransId="{1EC955BA-7879-432E-87B8-6F54906E1F5F}" sibTransId="{6BFAB6B0-BC12-4F82-A199-211A8E1CEA8A}"/>
    <dgm:cxn modelId="{55EA687D-16C8-4672-A983-2300ABF3D66A}" srcId="{7B6A9BB3-BA75-4AD0-8C2E-35754D83D99C}" destId="{32C065F7-B77F-487E-B3E3-1F16CD972866}" srcOrd="9" destOrd="0" parTransId="{6B7D50CF-F404-427F-A53B-2C3AA74CF326}" sibTransId="{FDEB63A9-ABB0-43E1-AFB7-74B985372BFF}"/>
    <dgm:cxn modelId="{44530A80-9D19-4F2D-BCA8-8FAF07AF5A5A}" srcId="{7B6A9BB3-BA75-4AD0-8C2E-35754D83D99C}" destId="{7590412D-48A2-4B0E-A3F5-D52B0C76936E}" srcOrd="12" destOrd="0" parTransId="{D48C498B-DEB9-405F-8F1B-73B7E9540EA7}" sibTransId="{038C414A-DB8F-42FA-8569-8D23C9469F40}"/>
    <dgm:cxn modelId="{3CFA1B80-C271-DF40-AC10-7134335E84E2}" type="presOf" srcId="{69C99FF3-94D3-4324-B3AF-E29F806A6BDD}" destId="{5728D4AF-71B4-5648-B4AC-9B79763A574E}" srcOrd="0" destOrd="9" presId="urn:microsoft.com/office/officeart/2016/7/layout/RepeatingBendingProcessNew"/>
    <dgm:cxn modelId="{21062584-C997-4711-9346-A02315CEA606}" srcId="{7B6A9BB3-BA75-4AD0-8C2E-35754D83D99C}" destId="{A2B7652B-AC17-4316-8E7F-36ADA3B40591}" srcOrd="1" destOrd="0" parTransId="{73FA5FC4-714D-4BE4-989C-CC03D8AFFDB6}" sibTransId="{1F4CE030-58E3-494F-877B-C1C875318DE2}"/>
    <dgm:cxn modelId="{411E7F9B-ED38-7F42-B7E3-E2AD739A93E2}" type="presOf" srcId="{AD3473B4-9A1C-40ED-BA13-3E7449FA9C1E}" destId="{5728D4AF-71B4-5648-B4AC-9B79763A574E}" srcOrd="0" destOrd="15" presId="urn:microsoft.com/office/officeart/2016/7/layout/RepeatingBendingProcessNew"/>
    <dgm:cxn modelId="{6FF391A0-5E02-9A41-A245-D84B745B75F2}" type="presOf" srcId="{7590412D-48A2-4B0E-A3F5-D52B0C76936E}" destId="{5728D4AF-71B4-5648-B4AC-9B79763A574E}" srcOrd="0" destOrd="13" presId="urn:microsoft.com/office/officeart/2016/7/layout/RepeatingBendingProcessNew"/>
    <dgm:cxn modelId="{F66EFAA7-373C-4727-97CF-6E28CC374D97}" srcId="{7B6A9BB3-BA75-4AD0-8C2E-35754D83D99C}" destId="{5DA93697-9DE3-4DC4-97C1-629F24AB3431}" srcOrd="3" destOrd="0" parTransId="{165049A1-D7EE-4D1F-A5A8-48788E176D8F}" sibTransId="{D1CDBB87-A358-431B-A4A3-B338B7F6FC55}"/>
    <dgm:cxn modelId="{B04F22A8-A978-3745-8D4A-1FD8A86B72D2}" type="presOf" srcId="{DA19CA87-86A2-4238-8648-378194C60F33}" destId="{5728D4AF-71B4-5648-B4AC-9B79763A574E}" srcOrd="0" destOrd="11" presId="urn:microsoft.com/office/officeart/2016/7/layout/RepeatingBendingProcessNew"/>
    <dgm:cxn modelId="{BCCEE8AF-0C9E-4881-A535-B309A37C56B0}" srcId="{7B6A9BB3-BA75-4AD0-8C2E-35754D83D99C}" destId="{38A14C12-24D0-4214-BCCA-2D5B15CF2E86}" srcOrd="0" destOrd="0" parTransId="{6D8D3CE1-5EDA-43AA-BD8C-B287A0C34ABA}" sibTransId="{647850BB-2E22-41F9-AED8-87A22D692AC9}"/>
    <dgm:cxn modelId="{E15D6ACC-4E95-4D59-B473-D26244001910}" srcId="{7B6A9BB3-BA75-4AD0-8C2E-35754D83D99C}" destId="{645DC9B9-7520-4F36-B692-4E445774D957}" srcOrd="2" destOrd="0" parTransId="{036F2D7A-0D8E-47D8-901D-CBC4F200C9B9}" sibTransId="{BCBEE13A-523E-445B-94A4-9946A116CA32}"/>
    <dgm:cxn modelId="{77608BCC-58A1-4447-9002-1D345258286B}" type="presOf" srcId="{7B6A9BB3-BA75-4AD0-8C2E-35754D83D99C}" destId="{5728D4AF-71B4-5648-B4AC-9B79763A574E}" srcOrd="0" destOrd="0" presId="urn:microsoft.com/office/officeart/2016/7/layout/RepeatingBendingProcessNew"/>
    <dgm:cxn modelId="{DD74E2CC-F6AC-44B9-A8BF-37248B59D9B2}" srcId="{7B6A9BB3-BA75-4AD0-8C2E-35754D83D99C}" destId="{C2AB4679-B8B0-449A-829F-1B011F836E75}" srcOrd="6" destOrd="0" parTransId="{97391976-0739-49CA-8C15-4F0BE8141F5A}" sibTransId="{250750B1-CA5B-47B6-94A0-A42C869757B0}"/>
    <dgm:cxn modelId="{B67318D4-5686-F840-9F7F-8ED528D3CAC8}" type="presOf" srcId="{E2169D21-065D-441F-9E0D-E62E4BACBABD}" destId="{650463E9-EE7A-0543-918C-A30C6C07563F}" srcOrd="0" destOrd="0" presId="urn:microsoft.com/office/officeart/2016/7/layout/RepeatingBendingProcessNew"/>
    <dgm:cxn modelId="{6413A1E2-79BB-6743-9375-84ABBF0D2382}" type="presOf" srcId="{5D5747C1-8CF2-4B04-BE57-4AAF09F22525}" destId="{5728D4AF-71B4-5648-B4AC-9B79763A574E}" srcOrd="0" destOrd="8" presId="urn:microsoft.com/office/officeart/2016/7/layout/RepeatingBendingProcessNew"/>
    <dgm:cxn modelId="{845FD4E3-FB33-B949-A42F-DE78B0569809}" type="presOf" srcId="{C2AB4679-B8B0-449A-829F-1B011F836E75}" destId="{5728D4AF-71B4-5648-B4AC-9B79763A574E}" srcOrd="0" destOrd="7" presId="urn:microsoft.com/office/officeart/2016/7/layout/RepeatingBendingProcessNew"/>
    <dgm:cxn modelId="{B9607EE4-34BD-BB45-8C00-C25D82C9EFE9}" type="presOf" srcId="{32C065F7-B77F-487E-B3E3-1F16CD972866}" destId="{5728D4AF-71B4-5648-B4AC-9B79763A574E}" srcOrd="0" destOrd="10" presId="urn:microsoft.com/office/officeart/2016/7/layout/RepeatingBendingProcessNew"/>
    <dgm:cxn modelId="{B71AE553-9F8E-5A46-9364-6A8D06BED6FC}" type="presParOf" srcId="{650463E9-EE7A-0543-918C-A30C6C07563F}" destId="{5728D4AF-71B4-5648-B4AC-9B79763A574E}" srcOrd="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3924CC-951E-4AAB-A56C-1082795D4D28}"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s-MX"/>
        </a:p>
      </dgm:t>
    </dgm:pt>
    <dgm:pt modelId="{C3A55CD4-98A8-4D37-B01D-C541DA14EC14}">
      <dgm:prSet phldrT="[Text]" custT="1"/>
      <dgm:spPr/>
      <dgm:t>
        <a:bodyPr/>
        <a:lstStyle/>
        <a:p>
          <a:r>
            <a:rPr lang="es-MX" sz="1800" dirty="0"/>
            <a:t>General data </a:t>
          </a:r>
          <a:r>
            <a:rPr lang="es-MX" sz="1800" dirty="0" err="1"/>
            <a:t>insights</a:t>
          </a:r>
          <a:endParaRPr lang="es-MX" sz="1800" dirty="0"/>
        </a:p>
      </dgm:t>
    </dgm:pt>
    <dgm:pt modelId="{7AD0D284-5375-45EB-8833-B20183A8DA89}" type="parTrans" cxnId="{5CA06732-077C-454E-9287-9D015E13C986}">
      <dgm:prSet/>
      <dgm:spPr/>
      <dgm:t>
        <a:bodyPr/>
        <a:lstStyle/>
        <a:p>
          <a:endParaRPr lang="es-MX"/>
        </a:p>
      </dgm:t>
    </dgm:pt>
    <dgm:pt modelId="{B2ED506A-D56C-49D3-A04E-77B44E8A8CEA}" type="sibTrans" cxnId="{5CA06732-077C-454E-9287-9D015E13C986}">
      <dgm:prSet/>
      <dgm:spPr/>
      <dgm:t>
        <a:bodyPr/>
        <a:lstStyle/>
        <a:p>
          <a:endParaRPr lang="es-MX"/>
        </a:p>
      </dgm:t>
    </dgm:pt>
    <dgm:pt modelId="{9069ACE3-21AA-4294-8E6C-4DC9E95E7F6E}">
      <dgm:prSet phldrT="[Text]" custT="1"/>
      <dgm:spPr/>
      <dgm:t>
        <a:bodyPr/>
        <a:lstStyle/>
        <a:p>
          <a:r>
            <a:rPr lang="en-US" sz="1600" dirty="0"/>
            <a:t>total number of </a:t>
          </a:r>
        </a:p>
        <a:p>
          <a:r>
            <a:rPr lang="en-US" sz="1600" dirty="0"/>
            <a:t>MOVIE	3285</a:t>
          </a:r>
        </a:p>
        <a:p>
          <a:r>
            <a:rPr lang="en-US" sz="1600" dirty="0"/>
            <a:t>SHOW	1852</a:t>
          </a:r>
          <a:endParaRPr lang="es-MX" sz="1100" dirty="0"/>
        </a:p>
      </dgm:t>
    </dgm:pt>
    <dgm:pt modelId="{30EF67E3-9114-486E-9A33-0FCC9D5422EA}" type="parTrans" cxnId="{EEF42039-B389-4477-A36E-2E5F5883EBCC}">
      <dgm:prSet/>
      <dgm:spPr/>
      <dgm:t>
        <a:bodyPr/>
        <a:lstStyle/>
        <a:p>
          <a:endParaRPr lang="es-MX"/>
        </a:p>
      </dgm:t>
    </dgm:pt>
    <dgm:pt modelId="{BC7D7163-6AC4-42E9-8222-79667E7432A4}" type="sibTrans" cxnId="{EEF42039-B389-4477-A36E-2E5F5883EBCC}">
      <dgm:prSet/>
      <dgm:spPr/>
      <dgm:t>
        <a:bodyPr/>
        <a:lstStyle/>
        <a:p>
          <a:endParaRPr lang="es-MX"/>
        </a:p>
      </dgm:t>
    </dgm:pt>
    <dgm:pt modelId="{7F38ABEA-ED77-480A-AAA1-7B76F565061D}">
      <dgm:prSet phldrT="[Text]" custT="1"/>
      <dgm:spPr/>
      <dgm:t>
        <a:bodyPr/>
        <a:lstStyle/>
        <a:p>
          <a:r>
            <a:rPr lang="en-US" sz="1200" dirty="0"/>
            <a:t>Years with the most content</a:t>
          </a:r>
        </a:p>
        <a:p>
          <a:r>
            <a:rPr lang="en-US" sz="1200" dirty="0"/>
            <a:t>2019	717</a:t>
          </a:r>
        </a:p>
        <a:p>
          <a:r>
            <a:rPr lang="en-US" sz="1200" dirty="0"/>
            <a:t>2018	710</a:t>
          </a:r>
        </a:p>
        <a:p>
          <a:r>
            <a:rPr lang="en-US" sz="1200" dirty="0"/>
            <a:t>2021	674</a:t>
          </a:r>
          <a:endParaRPr lang="es-MX" sz="1100" dirty="0"/>
        </a:p>
      </dgm:t>
    </dgm:pt>
    <dgm:pt modelId="{844AC4A6-A439-412D-BC0E-B7405224A2AE}" type="parTrans" cxnId="{3C38B506-DD4E-4D4C-8C36-91C9A62AE246}">
      <dgm:prSet/>
      <dgm:spPr/>
      <dgm:t>
        <a:bodyPr/>
        <a:lstStyle/>
        <a:p>
          <a:endParaRPr lang="es-MX"/>
        </a:p>
      </dgm:t>
    </dgm:pt>
    <dgm:pt modelId="{FAC573B0-7948-4268-8A34-F7820C6A8989}" type="sibTrans" cxnId="{3C38B506-DD4E-4D4C-8C36-91C9A62AE246}">
      <dgm:prSet/>
      <dgm:spPr/>
      <dgm:t>
        <a:bodyPr/>
        <a:lstStyle/>
        <a:p>
          <a:endParaRPr lang="es-MX"/>
        </a:p>
      </dgm:t>
    </dgm:pt>
    <dgm:pt modelId="{3160E49E-0930-4FCA-B758-43315BBBF602}">
      <dgm:prSet phldrT="[Text]" custT="1"/>
      <dgm:spPr/>
      <dgm:t>
        <a:bodyPr/>
        <a:lstStyle/>
        <a:p>
          <a:r>
            <a:rPr lang="en-US" sz="1200" dirty="0"/>
            <a:t>The years with the highest rated content</a:t>
          </a:r>
        </a:p>
        <a:p>
          <a:r>
            <a:rPr lang="en-US" sz="1200" dirty="0"/>
            <a:t>1996	7.685</a:t>
          </a:r>
        </a:p>
        <a:p>
          <a:r>
            <a:rPr lang="en-US" sz="1200" dirty="0"/>
            <a:t>1992	7.65</a:t>
          </a:r>
        </a:p>
        <a:p>
          <a:r>
            <a:rPr lang="en-US" sz="1200" dirty="0"/>
            <a:t>1991	7.586</a:t>
          </a:r>
          <a:endParaRPr lang="es-MX" sz="1200" dirty="0"/>
        </a:p>
      </dgm:t>
    </dgm:pt>
    <dgm:pt modelId="{CD1ECE9D-AADC-4958-8D48-7FDD96B2E6C3}" type="parTrans" cxnId="{8CF2F17C-8E4C-4AF5-8C70-7EDF980853B7}">
      <dgm:prSet/>
      <dgm:spPr/>
      <dgm:t>
        <a:bodyPr/>
        <a:lstStyle/>
        <a:p>
          <a:endParaRPr lang="es-MX"/>
        </a:p>
      </dgm:t>
    </dgm:pt>
    <dgm:pt modelId="{5DB13A85-8B13-444B-BA69-8534B1BFE414}" type="sibTrans" cxnId="{8CF2F17C-8E4C-4AF5-8C70-7EDF980853B7}">
      <dgm:prSet/>
      <dgm:spPr/>
      <dgm:t>
        <a:bodyPr/>
        <a:lstStyle/>
        <a:p>
          <a:endParaRPr lang="es-MX"/>
        </a:p>
      </dgm:t>
    </dgm:pt>
    <dgm:pt modelId="{7E585A42-4C84-48AC-8683-4149597970F3}">
      <dgm:prSet phldrT="[Text]" custT="1"/>
      <dgm:spPr/>
      <dgm:t>
        <a:bodyPr/>
        <a:lstStyle/>
        <a:p>
          <a:r>
            <a:rPr lang="en-US" sz="1200" dirty="0"/>
            <a:t>The years with the lowest rated content </a:t>
          </a:r>
        </a:p>
        <a:p>
          <a:r>
            <a:rPr lang="en-US" sz="1200" dirty="0"/>
            <a:t>1981	6.45</a:t>
          </a:r>
        </a:p>
        <a:p>
          <a:r>
            <a:rPr lang="en-US" sz="1200" dirty="0"/>
            <a:t>1954	6.35</a:t>
          </a:r>
        </a:p>
        <a:p>
          <a:r>
            <a:rPr lang="en-US" sz="1200" dirty="0"/>
            <a:t>1987	6.23</a:t>
          </a:r>
          <a:endParaRPr lang="es-MX" sz="1100" dirty="0"/>
        </a:p>
      </dgm:t>
    </dgm:pt>
    <dgm:pt modelId="{B3B16B6F-911F-4182-9507-71CC9C8EA770}" type="parTrans" cxnId="{FB8B1CDB-9388-418E-BDA5-188E910DEDC5}">
      <dgm:prSet/>
      <dgm:spPr/>
      <dgm:t>
        <a:bodyPr/>
        <a:lstStyle/>
        <a:p>
          <a:endParaRPr lang="es-MX"/>
        </a:p>
      </dgm:t>
    </dgm:pt>
    <dgm:pt modelId="{48CEFF61-BFA2-4A11-8958-E6A22DD53EFB}" type="sibTrans" cxnId="{FB8B1CDB-9388-418E-BDA5-188E910DEDC5}">
      <dgm:prSet/>
      <dgm:spPr/>
      <dgm:t>
        <a:bodyPr/>
        <a:lstStyle/>
        <a:p>
          <a:endParaRPr lang="es-MX"/>
        </a:p>
      </dgm:t>
    </dgm:pt>
    <dgm:pt modelId="{0037AEFD-1444-4829-A9D4-CB69B1B363A8}">
      <dgm:prSet phldrT="[Text]" custT="1"/>
      <dgm:spPr/>
      <dgm:t>
        <a:bodyPr/>
        <a:lstStyle/>
        <a:p>
          <a:r>
            <a:rPr lang="en-US" sz="1600" dirty="0"/>
            <a:t>The show with the most seasons is Survivor (42</a:t>
          </a:r>
          <a:r>
            <a:rPr lang="en-US" sz="1200" dirty="0"/>
            <a:t>)</a:t>
          </a:r>
          <a:endParaRPr lang="es-MX" sz="1200" dirty="0"/>
        </a:p>
      </dgm:t>
    </dgm:pt>
    <dgm:pt modelId="{CF144B9B-25A9-4171-B5C9-94550280C959}" type="parTrans" cxnId="{79DAF0AC-FBF0-4D1A-BCF2-AB9A862A6B41}">
      <dgm:prSet/>
      <dgm:spPr/>
      <dgm:t>
        <a:bodyPr/>
        <a:lstStyle/>
        <a:p>
          <a:endParaRPr lang="es-MX"/>
        </a:p>
      </dgm:t>
    </dgm:pt>
    <dgm:pt modelId="{8474C1C0-B468-425A-B854-94A6282E385D}" type="sibTrans" cxnId="{79DAF0AC-FBF0-4D1A-BCF2-AB9A862A6B41}">
      <dgm:prSet/>
      <dgm:spPr/>
      <dgm:t>
        <a:bodyPr/>
        <a:lstStyle/>
        <a:p>
          <a:endParaRPr lang="es-MX"/>
        </a:p>
      </dgm:t>
    </dgm:pt>
    <dgm:pt modelId="{414AAF2F-51AC-4FC8-89C3-456424738CFB}">
      <dgm:prSet phldrT="[Text]" custT="1"/>
      <dgm:spPr/>
      <dgm:t>
        <a:bodyPr/>
        <a:lstStyle/>
        <a:p>
          <a:r>
            <a:rPr lang="en-US" sz="1200" dirty="0"/>
            <a:t>How many seasons per show:</a:t>
          </a:r>
        </a:p>
        <a:p>
          <a:r>
            <a:rPr lang="en-US" sz="1200" dirty="0"/>
            <a:t>1	1018</a:t>
          </a:r>
        </a:p>
        <a:p>
          <a:r>
            <a:rPr lang="en-US" sz="1200" dirty="0"/>
            <a:t>2	359</a:t>
          </a:r>
        </a:p>
        <a:p>
          <a:r>
            <a:rPr lang="en-US" sz="1200" dirty="0"/>
            <a:t>3	178</a:t>
          </a:r>
          <a:endParaRPr lang="es-MX" sz="1100" dirty="0"/>
        </a:p>
      </dgm:t>
    </dgm:pt>
    <dgm:pt modelId="{D128C115-5501-4A7C-B3C6-6D68322D2262}" type="parTrans" cxnId="{12356915-C6FB-4E8D-83F0-74662175EB4C}">
      <dgm:prSet/>
      <dgm:spPr/>
      <dgm:t>
        <a:bodyPr/>
        <a:lstStyle/>
        <a:p>
          <a:endParaRPr lang="es-MX"/>
        </a:p>
      </dgm:t>
    </dgm:pt>
    <dgm:pt modelId="{A0B33400-B587-422C-A4A4-8CC1E7D8EF59}" type="sibTrans" cxnId="{12356915-C6FB-4E8D-83F0-74662175EB4C}">
      <dgm:prSet/>
      <dgm:spPr/>
      <dgm:t>
        <a:bodyPr/>
        <a:lstStyle/>
        <a:p>
          <a:endParaRPr lang="es-MX"/>
        </a:p>
      </dgm:t>
    </dgm:pt>
    <dgm:pt modelId="{C800C704-548E-4485-AEFD-0A5D9EF681EC}">
      <dgm:prSet/>
      <dgm:spPr/>
    </dgm:pt>
    <dgm:pt modelId="{8407F0E1-63EB-43DE-AD0B-089FC963293F}" type="parTrans" cxnId="{FB4A4F97-AABB-4F93-BC2E-BED87F801635}">
      <dgm:prSet/>
      <dgm:spPr/>
      <dgm:t>
        <a:bodyPr/>
        <a:lstStyle/>
        <a:p>
          <a:endParaRPr lang="es-MX"/>
        </a:p>
      </dgm:t>
    </dgm:pt>
    <dgm:pt modelId="{7688C03E-F4CD-4B5A-A0B2-AB17C54E7949}" type="sibTrans" cxnId="{FB4A4F97-AABB-4F93-BC2E-BED87F801635}">
      <dgm:prSet/>
      <dgm:spPr/>
      <dgm:t>
        <a:bodyPr/>
        <a:lstStyle/>
        <a:p>
          <a:endParaRPr lang="es-MX"/>
        </a:p>
      </dgm:t>
    </dgm:pt>
    <dgm:pt modelId="{DBDCF672-0FC6-46CE-947D-6DC63124B00B}" type="pres">
      <dgm:prSet presAssocID="{583924CC-951E-4AAB-A56C-1082795D4D28}" presName="Name0" presStyleCnt="0">
        <dgm:presLayoutVars>
          <dgm:chMax val="1"/>
          <dgm:chPref val="1"/>
          <dgm:dir/>
          <dgm:animOne val="branch"/>
          <dgm:animLvl val="lvl"/>
        </dgm:presLayoutVars>
      </dgm:prSet>
      <dgm:spPr/>
    </dgm:pt>
    <dgm:pt modelId="{8E964831-35EC-4216-A307-A043E9030EE3}" type="pres">
      <dgm:prSet presAssocID="{C3A55CD4-98A8-4D37-B01D-C541DA14EC14}" presName="Parent" presStyleLbl="node0" presStyleIdx="0" presStyleCnt="1" custScaleX="80748" custScaleY="85037">
        <dgm:presLayoutVars>
          <dgm:chMax val="6"/>
          <dgm:chPref val="6"/>
        </dgm:presLayoutVars>
      </dgm:prSet>
      <dgm:spPr/>
    </dgm:pt>
    <dgm:pt modelId="{BAE7F902-3371-4245-89C7-5AC4A5D6A46D}" type="pres">
      <dgm:prSet presAssocID="{9069ACE3-21AA-4294-8E6C-4DC9E95E7F6E}" presName="Accent1" presStyleCnt="0"/>
      <dgm:spPr/>
    </dgm:pt>
    <dgm:pt modelId="{5479F03F-5E98-46B6-A9F3-1421BBA786FF}" type="pres">
      <dgm:prSet presAssocID="{9069ACE3-21AA-4294-8E6C-4DC9E95E7F6E}" presName="Accent" presStyleLbl="bgShp" presStyleIdx="0" presStyleCnt="6"/>
      <dgm:spPr/>
    </dgm:pt>
    <dgm:pt modelId="{9BCB79B2-828F-4C11-B686-77ED47E186A7}" type="pres">
      <dgm:prSet presAssocID="{9069ACE3-21AA-4294-8E6C-4DC9E95E7F6E}" presName="Child1" presStyleLbl="node1" presStyleIdx="0" presStyleCnt="6" custScaleX="113375" custScaleY="118599">
        <dgm:presLayoutVars>
          <dgm:chMax val="0"/>
          <dgm:chPref val="0"/>
          <dgm:bulletEnabled val="1"/>
        </dgm:presLayoutVars>
      </dgm:prSet>
      <dgm:spPr/>
    </dgm:pt>
    <dgm:pt modelId="{1A67D8B6-C5D6-489C-A457-34B8276D4325}" type="pres">
      <dgm:prSet presAssocID="{7F38ABEA-ED77-480A-AAA1-7B76F565061D}" presName="Accent2" presStyleCnt="0"/>
      <dgm:spPr/>
    </dgm:pt>
    <dgm:pt modelId="{2C17219C-DA58-48BE-AE24-561D6EF8989D}" type="pres">
      <dgm:prSet presAssocID="{7F38ABEA-ED77-480A-AAA1-7B76F565061D}" presName="Accent" presStyleLbl="bgShp" presStyleIdx="1" presStyleCnt="6"/>
      <dgm:spPr/>
    </dgm:pt>
    <dgm:pt modelId="{9FFBB51A-F08E-4A6F-830E-53013B4B1DAB}" type="pres">
      <dgm:prSet presAssocID="{7F38ABEA-ED77-480A-AAA1-7B76F565061D}" presName="Child2" presStyleLbl="node1" presStyleIdx="1" presStyleCnt="6" custScaleX="104450" custScaleY="103261" custLinFactNeighborX="1514" custLinFactNeighborY="-875">
        <dgm:presLayoutVars>
          <dgm:chMax val="0"/>
          <dgm:chPref val="0"/>
          <dgm:bulletEnabled val="1"/>
        </dgm:presLayoutVars>
      </dgm:prSet>
      <dgm:spPr/>
    </dgm:pt>
    <dgm:pt modelId="{6A2EEBF7-5D18-4C98-B32D-91F7959017E5}" type="pres">
      <dgm:prSet presAssocID="{3160E49E-0930-4FCA-B758-43315BBBF602}" presName="Accent3" presStyleCnt="0"/>
      <dgm:spPr/>
    </dgm:pt>
    <dgm:pt modelId="{CAF9974C-374E-4BEB-BD41-63559F57E0F9}" type="pres">
      <dgm:prSet presAssocID="{3160E49E-0930-4FCA-B758-43315BBBF602}" presName="Accent" presStyleLbl="bgShp" presStyleIdx="2" presStyleCnt="6"/>
      <dgm:spPr/>
    </dgm:pt>
    <dgm:pt modelId="{304900AF-BB86-4973-90E0-705CA022002D}" type="pres">
      <dgm:prSet presAssocID="{3160E49E-0930-4FCA-B758-43315BBBF602}" presName="Child3" presStyleLbl="node1" presStyleIdx="2" presStyleCnt="6" custScaleX="107479" custScaleY="119750">
        <dgm:presLayoutVars>
          <dgm:chMax val="0"/>
          <dgm:chPref val="0"/>
          <dgm:bulletEnabled val="1"/>
        </dgm:presLayoutVars>
      </dgm:prSet>
      <dgm:spPr/>
    </dgm:pt>
    <dgm:pt modelId="{7AD7E3E4-6AAC-41C2-B6DF-97D0F82F51B1}" type="pres">
      <dgm:prSet presAssocID="{7E585A42-4C84-48AC-8683-4149597970F3}" presName="Accent4" presStyleCnt="0"/>
      <dgm:spPr/>
    </dgm:pt>
    <dgm:pt modelId="{724343F9-BFD0-4425-B3BC-08CFD541D24D}" type="pres">
      <dgm:prSet presAssocID="{7E585A42-4C84-48AC-8683-4149597970F3}" presName="Accent" presStyleLbl="bgShp" presStyleIdx="3" presStyleCnt="6"/>
      <dgm:spPr/>
    </dgm:pt>
    <dgm:pt modelId="{516BFB2B-17F6-48EB-97C5-BBD33A23DD7B}" type="pres">
      <dgm:prSet presAssocID="{7E585A42-4C84-48AC-8683-4149597970F3}" presName="Child4" presStyleLbl="node1" presStyleIdx="3" presStyleCnt="6" custScaleX="109636" custScaleY="118832">
        <dgm:presLayoutVars>
          <dgm:chMax val="0"/>
          <dgm:chPref val="0"/>
          <dgm:bulletEnabled val="1"/>
        </dgm:presLayoutVars>
      </dgm:prSet>
      <dgm:spPr/>
    </dgm:pt>
    <dgm:pt modelId="{C51BEB57-AEC8-43D0-AD78-3815AF2133CF}" type="pres">
      <dgm:prSet presAssocID="{0037AEFD-1444-4829-A9D4-CB69B1B363A8}" presName="Accent5" presStyleCnt="0"/>
      <dgm:spPr/>
    </dgm:pt>
    <dgm:pt modelId="{A0B6FCB6-1B2E-433E-8BCB-B342574F3EF0}" type="pres">
      <dgm:prSet presAssocID="{0037AEFD-1444-4829-A9D4-CB69B1B363A8}" presName="Accent" presStyleLbl="bgShp" presStyleIdx="4" presStyleCnt="6"/>
      <dgm:spPr/>
    </dgm:pt>
    <dgm:pt modelId="{06739152-937B-4867-8CCE-C8BDDE6D5426}" type="pres">
      <dgm:prSet presAssocID="{0037AEFD-1444-4829-A9D4-CB69B1B363A8}" presName="Child5" presStyleLbl="node1" presStyleIdx="4" presStyleCnt="6" custScaleX="119294" custScaleY="114470">
        <dgm:presLayoutVars>
          <dgm:chMax val="0"/>
          <dgm:chPref val="0"/>
          <dgm:bulletEnabled val="1"/>
        </dgm:presLayoutVars>
      </dgm:prSet>
      <dgm:spPr/>
    </dgm:pt>
    <dgm:pt modelId="{E260E190-31CC-481C-8676-48CE8FCB3051}" type="pres">
      <dgm:prSet presAssocID="{414AAF2F-51AC-4FC8-89C3-456424738CFB}" presName="Accent6" presStyleCnt="0"/>
      <dgm:spPr/>
    </dgm:pt>
    <dgm:pt modelId="{08EDA779-5321-4571-904A-97A86A6456AA}" type="pres">
      <dgm:prSet presAssocID="{414AAF2F-51AC-4FC8-89C3-456424738CFB}" presName="Accent" presStyleLbl="bgShp" presStyleIdx="5" presStyleCnt="6"/>
      <dgm:spPr/>
    </dgm:pt>
    <dgm:pt modelId="{FB8C1D69-C4FF-4CAF-B671-49A317A466C9}" type="pres">
      <dgm:prSet presAssocID="{414AAF2F-51AC-4FC8-89C3-456424738CFB}" presName="Child6" presStyleLbl="node1" presStyleIdx="5" presStyleCnt="6" custScaleX="112731" custScaleY="112939">
        <dgm:presLayoutVars>
          <dgm:chMax val="0"/>
          <dgm:chPref val="0"/>
          <dgm:bulletEnabled val="1"/>
        </dgm:presLayoutVars>
      </dgm:prSet>
      <dgm:spPr/>
    </dgm:pt>
  </dgm:ptLst>
  <dgm:cxnLst>
    <dgm:cxn modelId="{3C38B506-DD4E-4D4C-8C36-91C9A62AE246}" srcId="{C3A55CD4-98A8-4D37-B01D-C541DA14EC14}" destId="{7F38ABEA-ED77-480A-AAA1-7B76F565061D}" srcOrd="1" destOrd="0" parTransId="{844AC4A6-A439-412D-BC0E-B7405224A2AE}" sibTransId="{FAC573B0-7948-4268-8A34-F7820C6A8989}"/>
    <dgm:cxn modelId="{12356915-C6FB-4E8D-83F0-74662175EB4C}" srcId="{C3A55CD4-98A8-4D37-B01D-C541DA14EC14}" destId="{414AAF2F-51AC-4FC8-89C3-456424738CFB}" srcOrd="5" destOrd="0" parTransId="{D128C115-5501-4A7C-B3C6-6D68322D2262}" sibTransId="{A0B33400-B587-422C-A4A4-8CC1E7D8EF59}"/>
    <dgm:cxn modelId="{B6E66431-9A3D-450F-B5B3-3C082EB26B06}" type="presOf" srcId="{7F38ABEA-ED77-480A-AAA1-7B76F565061D}" destId="{9FFBB51A-F08E-4A6F-830E-53013B4B1DAB}" srcOrd="0" destOrd="0" presId="urn:microsoft.com/office/officeart/2011/layout/HexagonRadial"/>
    <dgm:cxn modelId="{5CA06732-077C-454E-9287-9D015E13C986}" srcId="{583924CC-951E-4AAB-A56C-1082795D4D28}" destId="{C3A55CD4-98A8-4D37-B01D-C541DA14EC14}" srcOrd="0" destOrd="0" parTransId="{7AD0D284-5375-45EB-8833-B20183A8DA89}" sibTransId="{B2ED506A-D56C-49D3-A04E-77B44E8A8CEA}"/>
    <dgm:cxn modelId="{EEF42039-B389-4477-A36E-2E5F5883EBCC}" srcId="{C3A55CD4-98A8-4D37-B01D-C541DA14EC14}" destId="{9069ACE3-21AA-4294-8E6C-4DC9E95E7F6E}" srcOrd="0" destOrd="0" parTransId="{30EF67E3-9114-486E-9A33-0FCC9D5422EA}" sibTransId="{BC7D7163-6AC4-42E9-8222-79667E7432A4}"/>
    <dgm:cxn modelId="{E62BCE3C-0CD2-470B-AAF0-696733B823BD}" type="presOf" srcId="{7E585A42-4C84-48AC-8683-4149597970F3}" destId="{516BFB2B-17F6-48EB-97C5-BBD33A23DD7B}" srcOrd="0" destOrd="0" presId="urn:microsoft.com/office/officeart/2011/layout/HexagonRadial"/>
    <dgm:cxn modelId="{C0E1A452-C830-4181-A74B-948386D99373}" type="presOf" srcId="{3160E49E-0930-4FCA-B758-43315BBBF602}" destId="{304900AF-BB86-4973-90E0-705CA022002D}" srcOrd="0" destOrd="0" presId="urn:microsoft.com/office/officeart/2011/layout/HexagonRadial"/>
    <dgm:cxn modelId="{8CF2F17C-8E4C-4AF5-8C70-7EDF980853B7}" srcId="{C3A55CD4-98A8-4D37-B01D-C541DA14EC14}" destId="{3160E49E-0930-4FCA-B758-43315BBBF602}" srcOrd="2" destOrd="0" parTransId="{CD1ECE9D-AADC-4958-8D48-7FDD96B2E6C3}" sibTransId="{5DB13A85-8B13-444B-BA69-8534B1BFE414}"/>
    <dgm:cxn modelId="{CBCFE28E-1CCE-446F-AFBC-FE9F088C3A9C}" type="presOf" srcId="{0037AEFD-1444-4829-A9D4-CB69B1B363A8}" destId="{06739152-937B-4867-8CCE-C8BDDE6D5426}" srcOrd="0" destOrd="0" presId="urn:microsoft.com/office/officeart/2011/layout/HexagonRadial"/>
    <dgm:cxn modelId="{FB4A4F97-AABB-4F93-BC2E-BED87F801635}" srcId="{C3A55CD4-98A8-4D37-B01D-C541DA14EC14}" destId="{C800C704-548E-4485-AEFD-0A5D9EF681EC}" srcOrd="6" destOrd="0" parTransId="{8407F0E1-63EB-43DE-AD0B-089FC963293F}" sibTransId="{7688C03E-F4CD-4B5A-A0B2-AB17C54E7949}"/>
    <dgm:cxn modelId="{FF9C289C-CF10-4A62-9B45-CF05B6101632}" type="presOf" srcId="{C3A55CD4-98A8-4D37-B01D-C541DA14EC14}" destId="{8E964831-35EC-4216-A307-A043E9030EE3}" srcOrd="0" destOrd="0" presId="urn:microsoft.com/office/officeart/2011/layout/HexagonRadial"/>
    <dgm:cxn modelId="{79DAF0AC-FBF0-4D1A-BCF2-AB9A862A6B41}" srcId="{C3A55CD4-98A8-4D37-B01D-C541DA14EC14}" destId="{0037AEFD-1444-4829-A9D4-CB69B1B363A8}" srcOrd="4" destOrd="0" parTransId="{CF144B9B-25A9-4171-B5C9-94550280C959}" sibTransId="{8474C1C0-B468-425A-B854-94A6282E385D}"/>
    <dgm:cxn modelId="{B60F0CD0-DF6B-4E71-92BC-FEA16C56DBE0}" type="presOf" srcId="{583924CC-951E-4AAB-A56C-1082795D4D28}" destId="{DBDCF672-0FC6-46CE-947D-6DC63124B00B}" srcOrd="0" destOrd="0" presId="urn:microsoft.com/office/officeart/2011/layout/HexagonRadial"/>
    <dgm:cxn modelId="{FB8B1CDB-9388-418E-BDA5-188E910DEDC5}" srcId="{C3A55CD4-98A8-4D37-B01D-C541DA14EC14}" destId="{7E585A42-4C84-48AC-8683-4149597970F3}" srcOrd="3" destOrd="0" parTransId="{B3B16B6F-911F-4182-9507-71CC9C8EA770}" sibTransId="{48CEFF61-BFA2-4A11-8958-E6A22DD53EFB}"/>
    <dgm:cxn modelId="{E72F0EF0-DD5B-4AF7-946D-7FFCF07B1207}" type="presOf" srcId="{9069ACE3-21AA-4294-8E6C-4DC9E95E7F6E}" destId="{9BCB79B2-828F-4C11-B686-77ED47E186A7}" srcOrd="0" destOrd="0" presId="urn:microsoft.com/office/officeart/2011/layout/HexagonRadial"/>
    <dgm:cxn modelId="{026CB5F9-AF32-4B77-A8ED-AC37BC140AC5}" type="presOf" srcId="{414AAF2F-51AC-4FC8-89C3-456424738CFB}" destId="{FB8C1D69-C4FF-4CAF-B671-49A317A466C9}" srcOrd="0" destOrd="0" presId="urn:microsoft.com/office/officeart/2011/layout/HexagonRadial"/>
    <dgm:cxn modelId="{97704C23-B4FE-4D3A-B77B-C4B162B75395}" type="presParOf" srcId="{DBDCF672-0FC6-46CE-947D-6DC63124B00B}" destId="{8E964831-35EC-4216-A307-A043E9030EE3}" srcOrd="0" destOrd="0" presId="urn:microsoft.com/office/officeart/2011/layout/HexagonRadial"/>
    <dgm:cxn modelId="{D39BD581-44E2-4242-80C3-FC1DAE9AACDB}" type="presParOf" srcId="{DBDCF672-0FC6-46CE-947D-6DC63124B00B}" destId="{BAE7F902-3371-4245-89C7-5AC4A5D6A46D}" srcOrd="1" destOrd="0" presId="urn:microsoft.com/office/officeart/2011/layout/HexagonRadial"/>
    <dgm:cxn modelId="{086206B5-3C3B-40A6-A50A-3C0354FC4B54}" type="presParOf" srcId="{BAE7F902-3371-4245-89C7-5AC4A5D6A46D}" destId="{5479F03F-5E98-46B6-A9F3-1421BBA786FF}" srcOrd="0" destOrd="0" presId="urn:microsoft.com/office/officeart/2011/layout/HexagonRadial"/>
    <dgm:cxn modelId="{5FB67315-993B-44BA-94A6-651C280BD079}" type="presParOf" srcId="{DBDCF672-0FC6-46CE-947D-6DC63124B00B}" destId="{9BCB79B2-828F-4C11-B686-77ED47E186A7}" srcOrd="2" destOrd="0" presId="urn:microsoft.com/office/officeart/2011/layout/HexagonRadial"/>
    <dgm:cxn modelId="{1DB12B61-01C0-4A08-BC75-9B81C0E37BB6}" type="presParOf" srcId="{DBDCF672-0FC6-46CE-947D-6DC63124B00B}" destId="{1A67D8B6-C5D6-489C-A457-34B8276D4325}" srcOrd="3" destOrd="0" presId="urn:microsoft.com/office/officeart/2011/layout/HexagonRadial"/>
    <dgm:cxn modelId="{DF0B7E49-57EA-4750-89AB-F0EE12487A45}" type="presParOf" srcId="{1A67D8B6-C5D6-489C-A457-34B8276D4325}" destId="{2C17219C-DA58-48BE-AE24-561D6EF8989D}" srcOrd="0" destOrd="0" presId="urn:microsoft.com/office/officeart/2011/layout/HexagonRadial"/>
    <dgm:cxn modelId="{844EDC5F-7E9B-4CE7-B0BA-D47F4723DCFD}" type="presParOf" srcId="{DBDCF672-0FC6-46CE-947D-6DC63124B00B}" destId="{9FFBB51A-F08E-4A6F-830E-53013B4B1DAB}" srcOrd="4" destOrd="0" presId="urn:microsoft.com/office/officeart/2011/layout/HexagonRadial"/>
    <dgm:cxn modelId="{B73248F6-D91B-4CA0-883A-3E5E22714682}" type="presParOf" srcId="{DBDCF672-0FC6-46CE-947D-6DC63124B00B}" destId="{6A2EEBF7-5D18-4C98-B32D-91F7959017E5}" srcOrd="5" destOrd="0" presId="urn:microsoft.com/office/officeart/2011/layout/HexagonRadial"/>
    <dgm:cxn modelId="{8BA1E8D4-FC67-4241-8CAC-9C592C2E74FB}" type="presParOf" srcId="{6A2EEBF7-5D18-4C98-B32D-91F7959017E5}" destId="{CAF9974C-374E-4BEB-BD41-63559F57E0F9}" srcOrd="0" destOrd="0" presId="urn:microsoft.com/office/officeart/2011/layout/HexagonRadial"/>
    <dgm:cxn modelId="{4CBB4D02-7626-4178-93CB-0D77FEB94CB6}" type="presParOf" srcId="{DBDCF672-0FC6-46CE-947D-6DC63124B00B}" destId="{304900AF-BB86-4973-90E0-705CA022002D}" srcOrd="6" destOrd="0" presId="urn:microsoft.com/office/officeart/2011/layout/HexagonRadial"/>
    <dgm:cxn modelId="{C77D2D06-23E9-4CC1-843B-E2DA280C5F6D}" type="presParOf" srcId="{DBDCF672-0FC6-46CE-947D-6DC63124B00B}" destId="{7AD7E3E4-6AAC-41C2-B6DF-97D0F82F51B1}" srcOrd="7" destOrd="0" presId="urn:microsoft.com/office/officeart/2011/layout/HexagonRadial"/>
    <dgm:cxn modelId="{5051780D-9ED3-48AC-9527-36148B914BB0}" type="presParOf" srcId="{7AD7E3E4-6AAC-41C2-B6DF-97D0F82F51B1}" destId="{724343F9-BFD0-4425-B3BC-08CFD541D24D}" srcOrd="0" destOrd="0" presId="urn:microsoft.com/office/officeart/2011/layout/HexagonRadial"/>
    <dgm:cxn modelId="{FAD4D7EE-0166-46F1-A24F-DD2407C7AC57}" type="presParOf" srcId="{DBDCF672-0FC6-46CE-947D-6DC63124B00B}" destId="{516BFB2B-17F6-48EB-97C5-BBD33A23DD7B}" srcOrd="8" destOrd="0" presId="urn:microsoft.com/office/officeart/2011/layout/HexagonRadial"/>
    <dgm:cxn modelId="{BB7DBBA2-5FFC-4607-9259-A6ABE7A4DC1F}" type="presParOf" srcId="{DBDCF672-0FC6-46CE-947D-6DC63124B00B}" destId="{C51BEB57-AEC8-43D0-AD78-3815AF2133CF}" srcOrd="9" destOrd="0" presId="urn:microsoft.com/office/officeart/2011/layout/HexagonRadial"/>
    <dgm:cxn modelId="{7BDFD416-19BA-4D79-99DC-DF473A713514}" type="presParOf" srcId="{C51BEB57-AEC8-43D0-AD78-3815AF2133CF}" destId="{A0B6FCB6-1B2E-433E-8BCB-B342574F3EF0}" srcOrd="0" destOrd="0" presId="urn:microsoft.com/office/officeart/2011/layout/HexagonRadial"/>
    <dgm:cxn modelId="{40F57CBD-A728-4B14-8D21-CDCACA5424E3}" type="presParOf" srcId="{DBDCF672-0FC6-46CE-947D-6DC63124B00B}" destId="{06739152-937B-4867-8CCE-C8BDDE6D5426}" srcOrd="10" destOrd="0" presId="urn:microsoft.com/office/officeart/2011/layout/HexagonRadial"/>
    <dgm:cxn modelId="{7B6EBAEC-C437-43B3-902B-A12F2D7C63D4}" type="presParOf" srcId="{DBDCF672-0FC6-46CE-947D-6DC63124B00B}" destId="{E260E190-31CC-481C-8676-48CE8FCB3051}" srcOrd="11" destOrd="0" presId="urn:microsoft.com/office/officeart/2011/layout/HexagonRadial"/>
    <dgm:cxn modelId="{436C6C60-B378-4EB9-B877-0CC02234B57C}" type="presParOf" srcId="{E260E190-31CC-481C-8676-48CE8FCB3051}" destId="{08EDA779-5321-4571-904A-97A86A6456AA}" srcOrd="0" destOrd="0" presId="urn:microsoft.com/office/officeart/2011/layout/HexagonRadial"/>
    <dgm:cxn modelId="{7C4E8CB3-4E12-4EF9-860D-A582E5645C5E}" type="presParOf" srcId="{DBDCF672-0FC6-46CE-947D-6DC63124B00B}" destId="{FB8C1D69-C4FF-4CAF-B671-49A317A466C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8D4AF-71B4-5648-B4AC-9B79763A574E}">
      <dsp:nvSpPr>
        <dsp:cNvPr id="0" name=""/>
        <dsp:cNvSpPr/>
      </dsp:nvSpPr>
      <dsp:spPr>
        <a:xfrm>
          <a:off x="0" y="665652"/>
          <a:ext cx="7060095" cy="42360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951" tIns="363136" rIns="345951" bIns="363136" numCol="1" spcCol="1270" anchor="t" anchorCtr="0">
          <a:noAutofit/>
        </a:bodyPr>
        <a:lstStyle/>
        <a:p>
          <a:pPr marL="0" lvl="0" indent="0" algn="l" defTabSz="755650">
            <a:lnSpc>
              <a:spcPct val="90000"/>
            </a:lnSpc>
            <a:spcBef>
              <a:spcPct val="0"/>
            </a:spcBef>
            <a:spcAft>
              <a:spcPct val="35000"/>
            </a:spcAft>
            <a:buNone/>
          </a:pPr>
          <a:r>
            <a:rPr lang="en-US" sz="1700" kern="1200" dirty="0"/>
            <a:t>The original columns were the following</a:t>
          </a:r>
        </a:p>
        <a:p>
          <a:pPr marL="114300" lvl="1" indent="-114300" algn="l" defTabSz="577850">
            <a:lnSpc>
              <a:spcPct val="90000"/>
            </a:lnSpc>
            <a:spcBef>
              <a:spcPct val="0"/>
            </a:spcBef>
            <a:spcAft>
              <a:spcPct val="15000"/>
            </a:spcAft>
            <a:buChar char="•"/>
          </a:pPr>
          <a:r>
            <a:rPr lang="en-US" sz="1300" kern="1200"/>
            <a:t>id	</a:t>
          </a:r>
        </a:p>
        <a:p>
          <a:pPr marL="114300" lvl="1" indent="-114300" algn="l" defTabSz="577850">
            <a:lnSpc>
              <a:spcPct val="90000"/>
            </a:lnSpc>
            <a:spcBef>
              <a:spcPct val="0"/>
            </a:spcBef>
            <a:spcAft>
              <a:spcPct val="15000"/>
            </a:spcAft>
            <a:buChar char="•"/>
          </a:pPr>
          <a:r>
            <a:rPr lang="en-US" sz="1300" kern="1200"/>
            <a:t>title	</a:t>
          </a:r>
        </a:p>
        <a:p>
          <a:pPr marL="114300" lvl="1" indent="-114300" algn="l" defTabSz="577850">
            <a:lnSpc>
              <a:spcPct val="90000"/>
            </a:lnSpc>
            <a:spcBef>
              <a:spcPct val="0"/>
            </a:spcBef>
            <a:spcAft>
              <a:spcPct val="15000"/>
            </a:spcAft>
            <a:buChar char="•"/>
          </a:pPr>
          <a:r>
            <a:rPr lang="en-US" sz="1300" kern="1200"/>
            <a:t>type	</a:t>
          </a:r>
        </a:p>
        <a:p>
          <a:pPr marL="114300" lvl="1" indent="-114300" algn="l" defTabSz="577850">
            <a:lnSpc>
              <a:spcPct val="90000"/>
            </a:lnSpc>
            <a:spcBef>
              <a:spcPct val="0"/>
            </a:spcBef>
            <a:spcAft>
              <a:spcPct val="15000"/>
            </a:spcAft>
            <a:buChar char="•"/>
          </a:pPr>
          <a:r>
            <a:rPr lang="en-US" sz="1300" kern="1200"/>
            <a:t>description	</a:t>
          </a:r>
        </a:p>
        <a:p>
          <a:pPr marL="114300" lvl="1" indent="-114300" algn="l" defTabSz="577850">
            <a:lnSpc>
              <a:spcPct val="90000"/>
            </a:lnSpc>
            <a:spcBef>
              <a:spcPct val="0"/>
            </a:spcBef>
            <a:spcAft>
              <a:spcPct val="15000"/>
            </a:spcAft>
            <a:buChar char="•"/>
          </a:pPr>
          <a:r>
            <a:rPr lang="en-US" sz="1300" kern="1200"/>
            <a:t>release_year</a:t>
          </a:r>
        </a:p>
        <a:p>
          <a:pPr marL="114300" lvl="1" indent="-114300" algn="l" defTabSz="577850">
            <a:lnSpc>
              <a:spcPct val="90000"/>
            </a:lnSpc>
            <a:spcBef>
              <a:spcPct val="0"/>
            </a:spcBef>
            <a:spcAft>
              <a:spcPct val="15000"/>
            </a:spcAft>
            <a:buChar char="•"/>
          </a:pPr>
          <a:r>
            <a:rPr lang="en-US" sz="1300" kern="1200"/>
            <a:t>age_certification	</a:t>
          </a:r>
        </a:p>
        <a:p>
          <a:pPr marL="114300" lvl="1" indent="-114300" algn="l" defTabSz="577850">
            <a:lnSpc>
              <a:spcPct val="90000"/>
            </a:lnSpc>
            <a:spcBef>
              <a:spcPct val="0"/>
            </a:spcBef>
            <a:spcAft>
              <a:spcPct val="15000"/>
            </a:spcAft>
            <a:buChar char="•"/>
          </a:pPr>
          <a:r>
            <a:rPr lang="en-US" sz="1300" kern="1200"/>
            <a:t>runtime	</a:t>
          </a:r>
        </a:p>
        <a:p>
          <a:pPr marL="114300" lvl="1" indent="-114300" algn="l" defTabSz="577850">
            <a:lnSpc>
              <a:spcPct val="90000"/>
            </a:lnSpc>
            <a:spcBef>
              <a:spcPct val="0"/>
            </a:spcBef>
            <a:spcAft>
              <a:spcPct val="15000"/>
            </a:spcAft>
            <a:buChar char="•"/>
          </a:pPr>
          <a:r>
            <a:rPr lang="en-US" sz="1300" kern="1200"/>
            <a:t>genres	</a:t>
          </a:r>
        </a:p>
        <a:p>
          <a:pPr marL="114300" lvl="1" indent="-114300" algn="l" defTabSz="577850">
            <a:lnSpc>
              <a:spcPct val="90000"/>
            </a:lnSpc>
            <a:spcBef>
              <a:spcPct val="0"/>
            </a:spcBef>
            <a:spcAft>
              <a:spcPct val="15000"/>
            </a:spcAft>
            <a:buChar char="•"/>
          </a:pPr>
          <a:r>
            <a:rPr lang="en-US" sz="1300" kern="1200"/>
            <a:t>production_countries	</a:t>
          </a:r>
        </a:p>
        <a:p>
          <a:pPr marL="114300" lvl="1" indent="-114300" algn="l" defTabSz="577850">
            <a:lnSpc>
              <a:spcPct val="90000"/>
            </a:lnSpc>
            <a:spcBef>
              <a:spcPct val="0"/>
            </a:spcBef>
            <a:spcAft>
              <a:spcPct val="15000"/>
            </a:spcAft>
            <a:buChar char="•"/>
          </a:pPr>
          <a:r>
            <a:rPr lang="en-US" sz="1300" kern="1200"/>
            <a:t>seasons	</a:t>
          </a:r>
        </a:p>
        <a:p>
          <a:pPr marL="114300" lvl="1" indent="-114300" algn="l" defTabSz="577850">
            <a:lnSpc>
              <a:spcPct val="90000"/>
            </a:lnSpc>
            <a:spcBef>
              <a:spcPct val="0"/>
            </a:spcBef>
            <a:spcAft>
              <a:spcPct val="15000"/>
            </a:spcAft>
            <a:buChar char="•"/>
          </a:pPr>
          <a:r>
            <a:rPr lang="en-US" sz="1300" kern="1200"/>
            <a:t>imdb_id	</a:t>
          </a:r>
        </a:p>
        <a:p>
          <a:pPr marL="114300" lvl="1" indent="-114300" algn="l" defTabSz="577850">
            <a:lnSpc>
              <a:spcPct val="90000"/>
            </a:lnSpc>
            <a:spcBef>
              <a:spcPct val="0"/>
            </a:spcBef>
            <a:spcAft>
              <a:spcPct val="15000"/>
            </a:spcAft>
            <a:buChar char="•"/>
          </a:pPr>
          <a:r>
            <a:rPr lang="en-US" sz="1300" kern="1200"/>
            <a:t>imdb_score	</a:t>
          </a:r>
        </a:p>
        <a:p>
          <a:pPr marL="114300" lvl="1" indent="-114300" algn="l" defTabSz="577850">
            <a:lnSpc>
              <a:spcPct val="90000"/>
            </a:lnSpc>
            <a:spcBef>
              <a:spcPct val="0"/>
            </a:spcBef>
            <a:spcAft>
              <a:spcPct val="15000"/>
            </a:spcAft>
            <a:buChar char="•"/>
          </a:pPr>
          <a:r>
            <a:rPr lang="en-US" sz="1300" kern="1200"/>
            <a:t>imdb_votes	</a:t>
          </a:r>
        </a:p>
        <a:p>
          <a:pPr marL="114300" lvl="1" indent="-114300" algn="l" defTabSz="577850">
            <a:lnSpc>
              <a:spcPct val="90000"/>
            </a:lnSpc>
            <a:spcBef>
              <a:spcPct val="0"/>
            </a:spcBef>
            <a:spcAft>
              <a:spcPct val="15000"/>
            </a:spcAft>
            <a:buChar char="•"/>
          </a:pPr>
          <a:r>
            <a:rPr lang="en-US" sz="1300" kern="1200"/>
            <a:t>tmdb_popularity	</a:t>
          </a:r>
        </a:p>
        <a:p>
          <a:pPr marL="114300" lvl="1" indent="-114300" algn="l" defTabSz="577850">
            <a:lnSpc>
              <a:spcPct val="90000"/>
            </a:lnSpc>
            <a:spcBef>
              <a:spcPct val="0"/>
            </a:spcBef>
            <a:spcAft>
              <a:spcPct val="15000"/>
            </a:spcAft>
            <a:buChar char="•"/>
          </a:pPr>
          <a:r>
            <a:rPr lang="en-US" sz="1300" kern="1200"/>
            <a:t>tmdb_score</a:t>
          </a:r>
        </a:p>
      </dsp:txBody>
      <dsp:txXfrm>
        <a:off x="0" y="665652"/>
        <a:ext cx="7060095" cy="4236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64831-35EC-4216-A307-A043E9030EE3}">
      <dsp:nvSpPr>
        <dsp:cNvPr id="0" name=""/>
        <dsp:cNvSpPr/>
      </dsp:nvSpPr>
      <dsp:spPr>
        <a:xfrm>
          <a:off x="5904069" y="2055814"/>
          <a:ext cx="1950542" cy="177692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kern="1200" dirty="0"/>
            <a:t>General data </a:t>
          </a:r>
          <a:r>
            <a:rPr lang="es-MX" sz="1800" kern="1200" dirty="0" err="1"/>
            <a:t>insights</a:t>
          </a:r>
          <a:endParaRPr lang="es-MX" sz="1800" kern="1200" dirty="0"/>
        </a:p>
      </dsp:txBody>
      <dsp:txXfrm>
        <a:off x="6239175" y="2361091"/>
        <a:ext cx="1280330" cy="1166366"/>
      </dsp:txXfrm>
    </dsp:sp>
    <dsp:sp modelId="{2C17219C-DA58-48BE-AE24-561D6EF8989D}">
      <dsp:nvSpPr>
        <dsp:cNvPr id="0" name=""/>
        <dsp:cNvSpPr/>
      </dsp:nvSpPr>
      <dsp:spPr>
        <a:xfrm>
          <a:off x="7184169" y="899756"/>
          <a:ext cx="911395" cy="78528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B79B2-828F-4C11-B686-77ED47E186A7}">
      <dsp:nvSpPr>
        <dsp:cNvPr id="0" name=""/>
        <dsp:cNvSpPr/>
      </dsp:nvSpPr>
      <dsp:spPr>
        <a:xfrm>
          <a:off x="5761671" y="-160256"/>
          <a:ext cx="2244327" cy="203107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total number of </a:t>
          </a:r>
        </a:p>
        <a:p>
          <a:pPr marL="0" lvl="0" indent="0" algn="ctr" defTabSz="711200">
            <a:lnSpc>
              <a:spcPct val="90000"/>
            </a:lnSpc>
            <a:spcBef>
              <a:spcPct val="0"/>
            </a:spcBef>
            <a:spcAft>
              <a:spcPct val="35000"/>
            </a:spcAft>
            <a:buNone/>
          </a:pPr>
          <a:r>
            <a:rPr lang="en-US" sz="1600" kern="1200" dirty="0"/>
            <a:t>MOVIE	3285</a:t>
          </a:r>
        </a:p>
        <a:p>
          <a:pPr marL="0" lvl="0" indent="0" algn="ctr" defTabSz="711200">
            <a:lnSpc>
              <a:spcPct val="90000"/>
            </a:lnSpc>
            <a:spcBef>
              <a:spcPct val="0"/>
            </a:spcBef>
            <a:spcAft>
              <a:spcPct val="35000"/>
            </a:spcAft>
            <a:buNone/>
          </a:pPr>
          <a:r>
            <a:rPr lang="en-US" sz="1600" kern="1200" dirty="0"/>
            <a:t>SHOW	1852</a:t>
          </a:r>
          <a:endParaRPr lang="es-MX" sz="1100" kern="1200" dirty="0"/>
        </a:p>
      </dsp:txBody>
      <dsp:txXfrm>
        <a:off x="6145323" y="186941"/>
        <a:ext cx="1477023" cy="1336676"/>
      </dsp:txXfrm>
    </dsp:sp>
    <dsp:sp modelId="{CAF9974C-374E-4BEB-BD41-63559F57E0F9}">
      <dsp:nvSpPr>
        <dsp:cNvPr id="0" name=""/>
        <dsp:cNvSpPr/>
      </dsp:nvSpPr>
      <dsp:spPr>
        <a:xfrm>
          <a:off x="8247838" y="2367827"/>
          <a:ext cx="911395" cy="78528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FBB51A-F08E-4A6F-830E-53013B4B1DAB}">
      <dsp:nvSpPr>
        <dsp:cNvPr id="0" name=""/>
        <dsp:cNvSpPr/>
      </dsp:nvSpPr>
      <dsp:spPr>
        <a:xfrm>
          <a:off x="7695467" y="1009429"/>
          <a:ext cx="2067651" cy="176839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Years with the most content</a:t>
          </a:r>
        </a:p>
        <a:p>
          <a:pPr marL="0" lvl="0" indent="0" algn="ctr" defTabSz="533400">
            <a:lnSpc>
              <a:spcPct val="90000"/>
            </a:lnSpc>
            <a:spcBef>
              <a:spcPct val="0"/>
            </a:spcBef>
            <a:spcAft>
              <a:spcPct val="35000"/>
            </a:spcAft>
            <a:buNone/>
          </a:pPr>
          <a:r>
            <a:rPr lang="en-US" sz="1200" kern="1200" dirty="0"/>
            <a:t>2019	717</a:t>
          </a:r>
        </a:p>
        <a:p>
          <a:pPr marL="0" lvl="0" indent="0" algn="ctr" defTabSz="533400">
            <a:lnSpc>
              <a:spcPct val="90000"/>
            </a:lnSpc>
            <a:spcBef>
              <a:spcPct val="0"/>
            </a:spcBef>
            <a:spcAft>
              <a:spcPct val="35000"/>
            </a:spcAft>
            <a:buNone/>
          </a:pPr>
          <a:r>
            <a:rPr lang="en-US" sz="1200" kern="1200" dirty="0"/>
            <a:t>2018	710</a:t>
          </a:r>
        </a:p>
        <a:p>
          <a:pPr marL="0" lvl="0" indent="0" algn="ctr" defTabSz="533400">
            <a:lnSpc>
              <a:spcPct val="90000"/>
            </a:lnSpc>
            <a:spcBef>
              <a:spcPct val="0"/>
            </a:spcBef>
            <a:spcAft>
              <a:spcPct val="35000"/>
            </a:spcAft>
            <a:buNone/>
          </a:pPr>
          <a:r>
            <a:rPr lang="en-US" sz="1200" kern="1200" dirty="0"/>
            <a:t>2021	674</a:t>
          </a:r>
          <a:endParaRPr lang="es-MX" sz="1100" kern="1200" dirty="0"/>
        </a:p>
      </dsp:txBody>
      <dsp:txXfrm>
        <a:off x="8036182" y="1300832"/>
        <a:ext cx="1386221" cy="1185592"/>
      </dsp:txXfrm>
    </dsp:sp>
    <dsp:sp modelId="{724343F9-BFD0-4425-B3BC-08CFD541D24D}">
      <dsp:nvSpPr>
        <dsp:cNvPr id="0" name=""/>
        <dsp:cNvSpPr/>
      </dsp:nvSpPr>
      <dsp:spPr>
        <a:xfrm>
          <a:off x="7508945" y="4025003"/>
          <a:ext cx="911395" cy="78528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900AF-BB86-4973-90E0-705CA022002D}">
      <dsp:nvSpPr>
        <dsp:cNvPr id="0" name=""/>
        <dsp:cNvSpPr/>
      </dsp:nvSpPr>
      <dsp:spPr>
        <a:xfrm>
          <a:off x="7635516" y="2953956"/>
          <a:ext cx="2127612" cy="205078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The years with the highest rated content</a:t>
          </a:r>
        </a:p>
        <a:p>
          <a:pPr marL="0" lvl="0" indent="0" algn="ctr" defTabSz="533400">
            <a:lnSpc>
              <a:spcPct val="90000"/>
            </a:lnSpc>
            <a:spcBef>
              <a:spcPct val="0"/>
            </a:spcBef>
            <a:spcAft>
              <a:spcPct val="35000"/>
            </a:spcAft>
            <a:buNone/>
          </a:pPr>
          <a:r>
            <a:rPr lang="en-US" sz="1200" kern="1200" dirty="0"/>
            <a:t>1996	7.685</a:t>
          </a:r>
        </a:p>
        <a:p>
          <a:pPr marL="0" lvl="0" indent="0" algn="ctr" defTabSz="533400">
            <a:lnSpc>
              <a:spcPct val="90000"/>
            </a:lnSpc>
            <a:spcBef>
              <a:spcPct val="0"/>
            </a:spcBef>
            <a:spcAft>
              <a:spcPct val="35000"/>
            </a:spcAft>
            <a:buNone/>
          </a:pPr>
          <a:r>
            <a:rPr lang="en-US" sz="1200" kern="1200" dirty="0"/>
            <a:t>1992	7.65</a:t>
          </a:r>
        </a:p>
        <a:p>
          <a:pPr marL="0" lvl="0" indent="0" algn="ctr" defTabSz="533400">
            <a:lnSpc>
              <a:spcPct val="90000"/>
            </a:lnSpc>
            <a:spcBef>
              <a:spcPct val="0"/>
            </a:spcBef>
            <a:spcAft>
              <a:spcPct val="35000"/>
            </a:spcAft>
            <a:buNone/>
          </a:pPr>
          <a:r>
            <a:rPr lang="en-US" sz="1200" kern="1200" dirty="0"/>
            <a:t>1991	7.586</a:t>
          </a:r>
          <a:endParaRPr lang="es-MX" sz="1200" kern="1200" dirty="0"/>
        </a:p>
      </dsp:txBody>
      <dsp:txXfrm>
        <a:off x="8017121" y="3321780"/>
        <a:ext cx="1364402" cy="1315133"/>
      </dsp:txXfrm>
    </dsp:sp>
    <dsp:sp modelId="{A0B6FCB6-1B2E-433E-8BCB-B342574F3EF0}">
      <dsp:nvSpPr>
        <dsp:cNvPr id="0" name=""/>
        <dsp:cNvSpPr/>
      </dsp:nvSpPr>
      <dsp:spPr>
        <a:xfrm>
          <a:off x="5676039" y="4197024"/>
          <a:ext cx="911395" cy="78528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BFB2B-17F6-48EB-97C5-BBD33A23DD7B}">
      <dsp:nvSpPr>
        <dsp:cNvPr id="0" name=""/>
        <dsp:cNvSpPr/>
      </dsp:nvSpPr>
      <dsp:spPr>
        <a:xfrm>
          <a:off x="5798679" y="4016329"/>
          <a:ext cx="2170311" cy="203506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The years with the lowest rated content </a:t>
          </a:r>
        </a:p>
        <a:p>
          <a:pPr marL="0" lvl="0" indent="0" algn="ctr" defTabSz="533400">
            <a:lnSpc>
              <a:spcPct val="90000"/>
            </a:lnSpc>
            <a:spcBef>
              <a:spcPct val="0"/>
            </a:spcBef>
            <a:spcAft>
              <a:spcPct val="35000"/>
            </a:spcAft>
            <a:buNone/>
          </a:pPr>
          <a:r>
            <a:rPr lang="en-US" sz="1200" kern="1200" dirty="0"/>
            <a:t>1981	6.45</a:t>
          </a:r>
        </a:p>
        <a:p>
          <a:pPr marL="0" lvl="0" indent="0" algn="ctr" defTabSz="533400">
            <a:lnSpc>
              <a:spcPct val="90000"/>
            </a:lnSpc>
            <a:spcBef>
              <a:spcPct val="0"/>
            </a:spcBef>
            <a:spcAft>
              <a:spcPct val="35000"/>
            </a:spcAft>
            <a:buNone/>
          </a:pPr>
          <a:r>
            <a:rPr lang="en-US" sz="1200" kern="1200" dirty="0"/>
            <a:t>1954	6.35</a:t>
          </a:r>
        </a:p>
        <a:p>
          <a:pPr marL="0" lvl="0" indent="0" algn="ctr" defTabSz="533400">
            <a:lnSpc>
              <a:spcPct val="90000"/>
            </a:lnSpc>
            <a:spcBef>
              <a:spcPct val="0"/>
            </a:spcBef>
            <a:spcAft>
              <a:spcPct val="35000"/>
            </a:spcAft>
            <a:buNone/>
          </a:pPr>
          <a:r>
            <a:rPr lang="en-US" sz="1200" kern="1200" dirty="0"/>
            <a:t>1987	6.23</a:t>
          </a:r>
          <a:endParaRPr lang="es-MX" sz="1100" kern="1200" dirty="0"/>
        </a:p>
      </dsp:txBody>
      <dsp:txXfrm>
        <a:off x="6179817" y="4373715"/>
        <a:ext cx="1408035" cy="1320288"/>
      </dsp:txXfrm>
    </dsp:sp>
    <dsp:sp modelId="{08EDA779-5321-4571-904A-97A86A6456AA}">
      <dsp:nvSpPr>
        <dsp:cNvPr id="0" name=""/>
        <dsp:cNvSpPr/>
      </dsp:nvSpPr>
      <dsp:spPr>
        <a:xfrm>
          <a:off x="4594950" y="2729543"/>
          <a:ext cx="911395" cy="78528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739152-937B-4867-8CCE-C8BDDE6D5426}">
      <dsp:nvSpPr>
        <dsp:cNvPr id="0" name=""/>
        <dsp:cNvSpPr/>
      </dsp:nvSpPr>
      <dsp:spPr>
        <a:xfrm>
          <a:off x="3879171" y="3000345"/>
          <a:ext cx="2361497" cy="196035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The show with the most seasons is Survivor (42</a:t>
          </a:r>
          <a:r>
            <a:rPr lang="en-US" sz="1200" kern="1200" dirty="0"/>
            <a:t>)</a:t>
          </a:r>
          <a:endParaRPr lang="es-MX" sz="1200" kern="1200" dirty="0"/>
        </a:p>
      </dsp:txBody>
      <dsp:txXfrm>
        <a:off x="4262654" y="3318687"/>
        <a:ext cx="1594531" cy="1323675"/>
      </dsp:txXfrm>
    </dsp:sp>
    <dsp:sp modelId="{FB8C1D69-C4FF-4CAF-B671-49A317A466C9}">
      <dsp:nvSpPr>
        <dsp:cNvPr id="0" name=""/>
        <dsp:cNvSpPr/>
      </dsp:nvSpPr>
      <dsp:spPr>
        <a:xfrm>
          <a:off x="3944130" y="939187"/>
          <a:ext cx="2231578" cy="193413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How many seasons per show:</a:t>
          </a:r>
        </a:p>
        <a:p>
          <a:pPr marL="0" lvl="0" indent="0" algn="ctr" defTabSz="533400">
            <a:lnSpc>
              <a:spcPct val="90000"/>
            </a:lnSpc>
            <a:spcBef>
              <a:spcPct val="0"/>
            </a:spcBef>
            <a:spcAft>
              <a:spcPct val="35000"/>
            </a:spcAft>
            <a:buNone/>
          </a:pPr>
          <a:r>
            <a:rPr lang="en-US" sz="1200" kern="1200" dirty="0"/>
            <a:t>1	1018</a:t>
          </a:r>
        </a:p>
        <a:p>
          <a:pPr marL="0" lvl="0" indent="0" algn="ctr" defTabSz="533400">
            <a:lnSpc>
              <a:spcPct val="90000"/>
            </a:lnSpc>
            <a:spcBef>
              <a:spcPct val="0"/>
            </a:spcBef>
            <a:spcAft>
              <a:spcPct val="35000"/>
            </a:spcAft>
            <a:buNone/>
          </a:pPr>
          <a:r>
            <a:rPr lang="en-US" sz="1200" kern="1200" dirty="0"/>
            <a:t>2	359</a:t>
          </a:r>
        </a:p>
        <a:p>
          <a:pPr marL="0" lvl="0" indent="0" algn="ctr" defTabSz="533400">
            <a:lnSpc>
              <a:spcPct val="90000"/>
            </a:lnSpc>
            <a:spcBef>
              <a:spcPct val="0"/>
            </a:spcBef>
            <a:spcAft>
              <a:spcPct val="35000"/>
            </a:spcAft>
            <a:buNone/>
          </a:pPr>
          <a:r>
            <a:rPr lang="en-US" sz="1200" kern="1200" dirty="0"/>
            <a:t>3	178</a:t>
          </a:r>
          <a:endParaRPr lang="es-MX" sz="1100" kern="1200" dirty="0"/>
        </a:p>
      </dsp:txBody>
      <dsp:txXfrm>
        <a:off x="4314289" y="1260009"/>
        <a:ext cx="1491260" cy="129249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44772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987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17435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3958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27092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1772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0925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58047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78197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661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2023-07-18</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820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2023-07-18</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52219768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FAB01-4A1D-4B10-99DE-BB3E5BDFA470}"/>
              </a:ext>
            </a:extLst>
          </p:cNvPr>
          <p:cNvSpPr>
            <a:spLocks noGrp="1"/>
          </p:cNvSpPr>
          <p:nvPr>
            <p:ph type="ctrTitle"/>
          </p:nvPr>
        </p:nvSpPr>
        <p:spPr>
          <a:xfrm>
            <a:off x="838200" y="729532"/>
            <a:ext cx="4800600" cy="1066800"/>
          </a:xfrm>
        </p:spPr>
        <p:txBody>
          <a:bodyPr anchor="t">
            <a:normAutofit/>
          </a:bodyPr>
          <a:lstStyle/>
          <a:p>
            <a:pPr algn="l"/>
            <a:r>
              <a:rPr lang="en-MX" dirty="0">
                <a:gradFill flip="none" rotWithShape="1">
                  <a:gsLst>
                    <a:gs pos="0">
                      <a:schemeClr val="accent5">
                        <a:alpha val="70000"/>
                      </a:schemeClr>
                    </a:gs>
                    <a:gs pos="100000">
                      <a:schemeClr val="accent1">
                        <a:alpha val="70000"/>
                      </a:schemeClr>
                    </a:gs>
                  </a:gsLst>
                  <a:lin ang="0" scaled="1"/>
                  <a:tileRect/>
                </a:gradFill>
              </a:rPr>
              <a:t>Project 3</a:t>
            </a:r>
          </a:p>
        </p:txBody>
      </p:sp>
      <p:sp>
        <p:nvSpPr>
          <p:cNvPr id="3" name="Subtitle 2">
            <a:extLst>
              <a:ext uri="{FF2B5EF4-FFF2-40B4-BE49-F238E27FC236}">
                <a16:creationId xmlns:a16="http://schemas.microsoft.com/office/drawing/2014/main" id="{CCAB03B2-E978-7BA5-02F9-3C18BA8123FC}"/>
              </a:ext>
            </a:extLst>
          </p:cNvPr>
          <p:cNvSpPr>
            <a:spLocks noGrp="1"/>
          </p:cNvSpPr>
          <p:nvPr>
            <p:ph type="subTitle" idx="1"/>
          </p:nvPr>
        </p:nvSpPr>
        <p:spPr>
          <a:xfrm>
            <a:off x="838200" y="3429000"/>
            <a:ext cx="4800600" cy="2391032"/>
          </a:xfrm>
        </p:spPr>
        <p:txBody>
          <a:bodyPr>
            <a:normAutofit lnSpcReduction="10000"/>
          </a:bodyPr>
          <a:lstStyle/>
          <a:p>
            <a:pPr algn="l"/>
            <a:r>
              <a:rPr lang="en-MX" sz="2200" dirty="0">
                <a:solidFill>
                  <a:schemeClr val="tx2">
                    <a:alpha val="60000"/>
                  </a:schemeClr>
                </a:solidFill>
              </a:rPr>
              <a:t>Team 1: </a:t>
            </a:r>
          </a:p>
          <a:p>
            <a:pPr algn="l"/>
            <a:r>
              <a:rPr lang="en-US" sz="2200" dirty="0">
                <a:solidFill>
                  <a:schemeClr val="tx2">
                    <a:alpha val="60000"/>
                  </a:schemeClr>
                </a:solidFill>
              </a:rPr>
              <a:t>Ramirez Moreno Diana Gabriela</a:t>
            </a:r>
          </a:p>
          <a:p>
            <a:pPr algn="l"/>
            <a:r>
              <a:rPr lang="en-US" sz="2200" dirty="0">
                <a:solidFill>
                  <a:schemeClr val="tx2">
                    <a:alpha val="60000"/>
                  </a:schemeClr>
                </a:solidFill>
              </a:rPr>
              <a:t>Medina Gómez Alejandro </a:t>
            </a:r>
          </a:p>
          <a:p>
            <a:pPr algn="l"/>
            <a:r>
              <a:rPr lang="en-US" sz="2200" dirty="0">
                <a:solidFill>
                  <a:schemeClr val="tx2">
                    <a:alpha val="60000"/>
                  </a:schemeClr>
                </a:solidFill>
              </a:rPr>
              <a:t>Sánchez Zepeda Esteban Tonatiuh </a:t>
            </a:r>
          </a:p>
          <a:p>
            <a:pPr algn="l"/>
            <a:r>
              <a:rPr lang="en-US" sz="2200" dirty="0">
                <a:solidFill>
                  <a:schemeClr val="tx2">
                    <a:alpha val="60000"/>
                  </a:schemeClr>
                </a:solidFill>
              </a:rPr>
              <a:t>Castro Chabolla Rodolfo</a:t>
            </a:r>
          </a:p>
          <a:p>
            <a:pPr algn="l"/>
            <a:endParaRPr lang="en-US" sz="2200" dirty="0">
              <a:solidFill>
                <a:schemeClr val="tx2">
                  <a:alpha val="60000"/>
                </a:schemeClr>
              </a:solidFill>
            </a:endParaRPr>
          </a:p>
          <a:p>
            <a:pPr algn="l"/>
            <a:endParaRPr lang="en-MX" sz="2200" dirty="0">
              <a:solidFill>
                <a:schemeClr val="tx2">
                  <a:alpha val="60000"/>
                </a:schemeClr>
              </a:solidFill>
            </a:endParaRPr>
          </a:p>
        </p:txBody>
      </p:sp>
      <p:sp>
        <p:nvSpPr>
          <p:cNvPr id="11"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avy 3D art">
            <a:extLst>
              <a:ext uri="{FF2B5EF4-FFF2-40B4-BE49-F238E27FC236}">
                <a16:creationId xmlns:a16="http://schemas.microsoft.com/office/drawing/2014/main" id="{CD0DA1B8-285E-6EB0-27E5-799DF4AD472F}"/>
              </a:ext>
            </a:extLst>
          </p:cNvPr>
          <p:cNvPicPr>
            <a:picLocks noChangeAspect="1"/>
          </p:cNvPicPr>
          <p:nvPr/>
        </p:nvPicPr>
        <p:blipFill rotWithShape="1">
          <a:blip r:embed="rId2">
            <a:alphaModFix amt="60000"/>
          </a:blip>
          <a:srcRect l="21348" r="9902" b="2"/>
          <a:stretch/>
        </p:blipFill>
        <p:spPr>
          <a:xfrm>
            <a:off x="6096000" y="10"/>
            <a:ext cx="6083807" cy="6857989"/>
          </a:xfrm>
          <a:prstGeom prst="rect">
            <a:avLst/>
          </a:prstGeom>
        </p:spPr>
      </p:pic>
    </p:spTree>
    <p:extLst>
      <p:ext uri="{BB962C8B-B14F-4D97-AF65-F5344CB8AC3E}">
        <p14:creationId xmlns:p14="http://schemas.microsoft.com/office/powerpoint/2010/main" val="3547939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Content Placeholder 3">
            <a:extLst>
              <a:ext uri="{FF2B5EF4-FFF2-40B4-BE49-F238E27FC236}">
                <a16:creationId xmlns:a16="http://schemas.microsoft.com/office/drawing/2014/main" id="{B77ADD12-01CE-2368-DD81-65723DE002BD}"/>
              </a:ext>
            </a:extLst>
          </p:cNvPr>
          <p:cNvPicPr>
            <a:picLocks noGrp="1" noChangeAspect="1"/>
          </p:cNvPicPr>
          <p:nvPr>
            <p:ph idx="1"/>
          </p:nvPr>
        </p:nvPicPr>
        <p:blipFill rotWithShape="1">
          <a:blip r:embed="rId2"/>
          <a:srcRect t="1322" b="3339"/>
          <a:stretch/>
        </p:blipFill>
        <p:spPr>
          <a:xfrm>
            <a:off x="20" y="10"/>
            <a:ext cx="12191980" cy="6857989"/>
          </a:xfrm>
          <a:prstGeom prst="rect">
            <a:avLst/>
          </a:prstGeom>
        </p:spPr>
      </p:pic>
      <p:sp>
        <p:nvSpPr>
          <p:cNvPr id="13" name="Rectangle 12">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36C6D-4A1F-EAD2-65FA-83F100FF9E38}"/>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5400">
                <a:solidFill>
                  <a:srgbClr val="FFFFFF"/>
                </a:solidFill>
              </a:rPr>
              <a:t>Python Flask-powered API</a:t>
            </a:r>
          </a:p>
        </p:txBody>
      </p:sp>
    </p:spTree>
    <p:extLst>
      <p:ext uri="{BB962C8B-B14F-4D97-AF65-F5344CB8AC3E}">
        <p14:creationId xmlns:p14="http://schemas.microsoft.com/office/powerpoint/2010/main" val="381264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Computer script on a screen">
            <a:extLst>
              <a:ext uri="{FF2B5EF4-FFF2-40B4-BE49-F238E27FC236}">
                <a16:creationId xmlns:a16="http://schemas.microsoft.com/office/drawing/2014/main" id="{0771A963-D957-E7DC-B6FD-E73A7CB870CF}"/>
              </a:ext>
            </a:extLst>
          </p:cNvPr>
          <p:cNvPicPr>
            <a:picLocks noChangeAspect="1"/>
          </p:cNvPicPr>
          <p:nvPr/>
        </p:nvPicPr>
        <p:blipFill rotWithShape="1">
          <a:blip r:embed="rId2"/>
          <a:srcRect t="5981" b="9750"/>
          <a:stretch/>
        </p:blipFill>
        <p:spPr>
          <a:xfrm>
            <a:off x="20" y="10"/>
            <a:ext cx="12191980" cy="6857989"/>
          </a:xfrm>
          <a:prstGeom prst="rect">
            <a:avLst/>
          </a:prstGeom>
        </p:spPr>
      </p:pic>
      <p:sp>
        <p:nvSpPr>
          <p:cNvPr id="13" name="Rectangle 12">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3A52A-0422-8F14-F14B-E94C65080F3B}"/>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5400">
                <a:solidFill>
                  <a:srgbClr val="FFFFFF"/>
                </a:solidFill>
              </a:rPr>
              <a:t>HTML/CSS</a:t>
            </a:r>
          </a:p>
        </p:txBody>
      </p:sp>
    </p:spTree>
    <p:extLst>
      <p:ext uri="{BB962C8B-B14F-4D97-AF65-F5344CB8AC3E}">
        <p14:creationId xmlns:p14="http://schemas.microsoft.com/office/powerpoint/2010/main" val="1581711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951C5-F715-4CAC-1A50-790A72D8EDA3}"/>
              </a:ext>
            </a:extLst>
          </p:cNvPr>
          <p:cNvSpPr>
            <a:spLocks noGrp="1"/>
          </p:cNvSpPr>
          <p:nvPr>
            <p:ph type="title"/>
          </p:nvPr>
        </p:nvSpPr>
        <p:spPr>
          <a:xfrm>
            <a:off x="838201" y="857251"/>
            <a:ext cx="5914937" cy="2076450"/>
          </a:xfrm>
        </p:spPr>
        <p:txBody>
          <a:bodyPr anchor="b">
            <a:normAutofit/>
          </a:bodyPr>
          <a:lstStyle/>
          <a:p>
            <a:r>
              <a:rPr lang="en-MX" sz="4400" dirty="0">
                <a:gradFill flip="none" rotWithShape="1">
                  <a:gsLst>
                    <a:gs pos="0">
                      <a:schemeClr val="accent5">
                        <a:alpha val="70000"/>
                      </a:schemeClr>
                    </a:gs>
                    <a:gs pos="100000">
                      <a:schemeClr val="accent1">
                        <a:alpha val="70000"/>
                      </a:schemeClr>
                    </a:gs>
                  </a:gsLst>
                  <a:lin ang="0" scaled="1"/>
                  <a:tileRect/>
                </a:gradFill>
              </a:rPr>
              <a:t>Visualization</a:t>
            </a:r>
          </a:p>
        </p:txBody>
      </p:sp>
      <p:sp>
        <p:nvSpPr>
          <p:cNvPr id="3" name="Content Placeholder 2">
            <a:extLst>
              <a:ext uri="{FF2B5EF4-FFF2-40B4-BE49-F238E27FC236}">
                <a16:creationId xmlns:a16="http://schemas.microsoft.com/office/drawing/2014/main" id="{08A5403C-24A7-083B-440E-BB1FB9E67F23}"/>
              </a:ext>
            </a:extLst>
          </p:cNvPr>
          <p:cNvSpPr>
            <a:spLocks noGrp="1"/>
          </p:cNvSpPr>
          <p:nvPr>
            <p:ph idx="1"/>
          </p:nvPr>
        </p:nvSpPr>
        <p:spPr>
          <a:xfrm>
            <a:off x="838200" y="3190875"/>
            <a:ext cx="5914938" cy="2986087"/>
          </a:xfrm>
        </p:spPr>
        <p:txBody>
          <a:bodyPr>
            <a:normAutofit/>
          </a:bodyPr>
          <a:lstStyle/>
          <a:p>
            <a:pPr marL="228600" indent="0">
              <a:buNone/>
            </a:pPr>
            <a:r>
              <a:rPr lang="en-MX" sz="2000" dirty="0">
                <a:solidFill>
                  <a:schemeClr val="tx2">
                    <a:alpha val="60000"/>
                  </a:schemeClr>
                </a:solidFill>
              </a:rPr>
              <a:t>Our dashboard features the next user driven interactions:</a:t>
            </a:r>
          </a:p>
          <a:p>
            <a:r>
              <a:rPr lang="en-US" sz="2000" dirty="0">
                <a:solidFill>
                  <a:schemeClr val="tx2">
                    <a:alpha val="60000"/>
                  </a:schemeClr>
                </a:solidFill>
              </a:rPr>
              <a:t>A dropdown that allows a user to select a value from a series of options.</a:t>
            </a:r>
          </a:p>
          <a:p>
            <a:r>
              <a:rPr lang="en-US" sz="2000" dirty="0">
                <a:solidFill>
                  <a:schemeClr val="tx2">
                    <a:alpha val="60000"/>
                  </a:schemeClr>
                </a:solidFill>
              </a:rPr>
              <a:t>A menu</a:t>
            </a:r>
          </a:p>
          <a:p>
            <a:r>
              <a:rPr lang="en-US" sz="2000" dirty="0">
                <a:solidFill>
                  <a:schemeClr val="tx2">
                    <a:alpha val="60000"/>
                  </a:schemeClr>
                </a:solidFill>
              </a:rPr>
              <a:t>Four different interactive Visualizations</a:t>
            </a:r>
          </a:p>
          <a:p>
            <a:endParaRPr lang="en-MX" sz="2000" dirty="0">
              <a:solidFill>
                <a:schemeClr val="tx2">
                  <a:alpha val="60000"/>
                </a:schemeClr>
              </a:solidFill>
            </a:endParaRPr>
          </a:p>
        </p:txBody>
      </p:sp>
      <p:pic>
        <p:nvPicPr>
          <p:cNvPr id="5" name="Picture 4" descr="Digital financial graph">
            <a:extLst>
              <a:ext uri="{FF2B5EF4-FFF2-40B4-BE49-F238E27FC236}">
                <a16:creationId xmlns:a16="http://schemas.microsoft.com/office/drawing/2014/main" id="{E361F0F6-855C-0D67-A083-85A24A0A41A0}"/>
              </a:ext>
            </a:extLst>
          </p:cNvPr>
          <p:cNvPicPr>
            <a:picLocks noChangeAspect="1"/>
          </p:cNvPicPr>
          <p:nvPr/>
        </p:nvPicPr>
        <p:blipFill rotWithShape="1">
          <a:blip r:embed="rId2"/>
          <a:srcRect l="37333" r="22046"/>
          <a:stretch/>
        </p:blipFill>
        <p:spPr>
          <a:xfrm>
            <a:off x="7236476" y="1"/>
            <a:ext cx="4952475" cy="6858000"/>
          </a:xfrm>
          <a:prstGeom prst="rect">
            <a:avLst/>
          </a:prstGeom>
        </p:spPr>
      </p:pic>
    </p:spTree>
    <p:extLst>
      <p:ext uri="{BB962C8B-B14F-4D97-AF65-F5344CB8AC3E}">
        <p14:creationId xmlns:p14="http://schemas.microsoft.com/office/powerpoint/2010/main" val="85637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ame 5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41CAF-49A1-19AF-83BC-737E6CF52EB8}"/>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2600" dirty="0">
                <a:solidFill>
                  <a:srgbClr val="FFFFFF"/>
                </a:solidFill>
              </a:rPr>
              <a:t>The three interactive options that we used to display different information in our dashboard are the following.</a:t>
            </a:r>
            <a:br>
              <a:rPr lang="en-US" sz="2600" dirty="0">
                <a:solidFill>
                  <a:srgbClr val="FFFFFF"/>
                </a:solidFill>
              </a:rPr>
            </a:br>
            <a:endParaRPr lang="en-US" sz="2600" dirty="0">
              <a:solidFill>
                <a:srgbClr val="FFFFFF"/>
              </a:solidFill>
            </a:endParaRPr>
          </a:p>
        </p:txBody>
      </p:sp>
      <p:sp>
        <p:nvSpPr>
          <p:cNvPr id="63" name="Oval 62">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DB0594B-3F29-CC9A-E4BC-113EAE68B15C}"/>
              </a:ext>
            </a:extLst>
          </p:cNvPr>
          <p:cNvPicPr>
            <a:picLocks noChangeAspect="1"/>
          </p:cNvPicPr>
          <p:nvPr/>
        </p:nvPicPr>
        <p:blipFill>
          <a:blip r:embed="rId2">
            <a:alphaModFix amt="80000"/>
          </a:blip>
          <a:stretch>
            <a:fillRect/>
          </a:stretch>
        </p:blipFill>
        <p:spPr>
          <a:xfrm>
            <a:off x="8853249" y="502617"/>
            <a:ext cx="2858338" cy="5863258"/>
          </a:xfrm>
          <a:prstGeom prst="rect">
            <a:avLst/>
          </a:prstGeom>
        </p:spPr>
      </p:pic>
      <p:sp>
        <p:nvSpPr>
          <p:cNvPr id="5" name="TextBox 4">
            <a:extLst>
              <a:ext uri="{FF2B5EF4-FFF2-40B4-BE49-F238E27FC236}">
                <a16:creationId xmlns:a16="http://schemas.microsoft.com/office/drawing/2014/main" id="{EEB7CFFC-8930-EBF7-FBB2-B9143DDAB117}"/>
              </a:ext>
            </a:extLst>
          </p:cNvPr>
          <p:cNvSpPr txBox="1"/>
          <p:nvPr/>
        </p:nvSpPr>
        <p:spPr>
          <a:xfrm>
            <a:off x="698810" y="3910361"/>
            <a:ext cx="5838367"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rPr>
              <a:t>Type</a:t>
            </a:r>
          </a:p>
          <a:p>
            <a:pPr marL="285750" indent="-285750">
              <a:buFont typeface="Arial" panose="020B0604020202020204" pitchFamily="34" charset="0"/>
              <a:buChar char="•"/>
            </a:pPr>
            <a:r>
              <a:rPr lang="en-US" dirty="0">
                <a:solidFill>
                  <a:srgbClr val="FFFFFF"/>
                </a:solidFill>
              </a:rPr>
              <a:t>Genre</a:t>
            </a:r>
          </a:p>
          <a:p>
            <a:pPr marL="285750" indent="-285750">
              <a:buFont typeface="Arial" panose="020B0604020202020204" pitchFamily="34" charset="0"/>
              <a:buChar char="•"/>
            </a:pPr>
            <a:r>
              <a:rPr lang="en-US" dirty="0">
                <a:solidFill>
                  <a:srgbClr val="FFFFFF"/>
                </a:solidFill>
              </a:rPr>
              <a:t>Production Country</a:t>
            </a:r>
            <a:endParaRPr lang="en-MX" dirty="0"/>
          </a:p>
        </p:txBody>
      </p:sp>
    </p:spTree>
    <p:extLst>
      <p:ext uri="{BB962C8B-B14F-4D97-AF65-F5344CB8AC3E}">
        <p14:creationId xmlns:p14="http://schemas.microsoft.com/office/powerpoint/2010/main" val="120486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8AEA-B6D7-43F1-CBF7-358C0D092E46}"/>
              </a:ext>
            </a:extLst>
          </p:cNvPr>
          <p:cNvSpPr>
            <a:spLocks noGrp="1"/>
          </p:cNvSpPr>
          <p:nvPr>
            <p:ph type="title"/>
          </p:nvPr>
        </p:nvSpPr>
        <p:spPr/>
        <p:txBody>
          <a:bodyPr/>
          <a:lstStyle/>
          <a:p>
            <a:r>
              <a:rPr lang="en-MX" dirty="0"/>
              <a:t>The visualizations</a:t>
            </a:r>
          </a:p>
        </p:txBody>
      </p:sp>
      <p:sp>
        <p:nvSpPr>
          <p:cNvPr id="3" name="Content Placeholder 2">
            <a:extLst>
              <a:ext uri="{FF2B5EF4-FFF2-40B4-BE49-F238E27FC236}">
                <a16:creationId xmlns:a16="http://schemas.microsoft.com/office/drawing/2014/main" id="{F848661D-63AC-E959-96BC-0C86768E3573}"/>
              </a:ext>
            </a:extLst>
          </p:cNvPr>
          <p:cNvSpPr>
            <a:spLocks noGrp="1"/>
          </p:cNvSpPr>
          <p:nvPr>
            <p:ph idx="1"/>
          </p:nvPr>
        </p:nvSpPr>
        <p:spPr/>
        <p:txBody>
          <a:bodyPr/>
          <a:lstStyle/>
          <a:p>
            <a:r>
              <a:rPr lang="en-MX" dirty="0"/>
              <a:t>Barchart</a:t>
            </a:r>
          </a:p>
          <a:p>
            <a:r>
              <a:rPr lang="en-MX" dirty="0"/>
              <a:t>Bubble chart</a:t>
            </a:r>
          </a:p>
          <a:p>
            <a:r>
              <a:rPr lang="en-MX" dirty="0"/>
              <a:t>Map chart</a:t>
            </a:r>
          </a:p>
          <a:p>
            <a:r>
              <a:rPr lang="en-MX" dirty="0"/>
              <a:t>Text box</a:t>
            </a:r>
          </a:p>
        </p:txBody>
      </p:sp>
    </p:spTree>
    <p:extLst>
      <p:ext uri="{BB962C8B-B14F-4D97-AF65-F5344CB8AC3E}">
        <p14:creationId xmlns:p14="http://schemas.microsoft.com/office/powerpoint/2010/main" val="26331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ame 2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E1FECDB-9890-A2CB-9709-B1AB41875DF6}"/>
              </a:ext>
            </a:extLst>
          </p:cNvPr>
          <p:cNvPicPr>
            <a:picLocks noChangeAspect="1"/>
          </p:cNvPicPr>
          <p:nvPr/>
        </p:nvPicPr>
        <p:blipFill>
          <a:blip r:embed="rId2">
            <a:alphaModFix amt="90000"/>
          </a:blip>
          <a:stretch>
            <a:fillRect/>
          </a:stretch>
        </p:blipFill>
        <p:spPr>
          <a:xfrm>
            <a:off x="850784" y="1609868"/>
            <a:ext cx="3452059" cy="1130549"/>
          </a:xfrm>
          <a:prstGeom prst="rect">
            <a:avLst/>
          </a:prstGeom>
        </p:spPr>
      </p:pic>
      <p:pic>
        <p:nvPicPr>
          <p:cNvPr id="8" name="Picture 7">
            <a:extLst>
              <a:ext uri="{FF2B5EF4-FFF2-40B4-BE49-F238E27FC236}">
                <a16:creationId xmlns:a16="http://schemas.microsoft.com/office/drawing/2014/main" id="{D9F85A0A-E67B-9E3D-DBF4-CC2CA0F4C780}"/>
              </a:ext>
            </a:extLst>
          </p:cNvPr>
          <p:cNvPicPr>
            <a:picLocks noChangeAspect="1"/>
          </p:cNvPicPr>
          <p:nvPr/>
        </p:nvPicPr>
        <p:blipFill>
          <a:blip r:embed="rId3">
            <a:alphaModFix amt="90000"/>
          </a:blip>
          <a:stretch>
            <a:fillRect/>
          </a:stretch>
        </p:blipFill>
        <p:spPr>
          <a:xfrm>
            <a:off x="4376263" y="1618499"/>
            <a:ext cx="3452059" cy="1113288"/>
          </a:xfrm>
          <a:prstGeom prst="rect">
            <a:avLst/>
          </a:prstGeom>
        </p:spPr>
      </p:pic>
      <p:pic>
        <p:nvPicPr>
          <p:cNvPr id="9" name="Picture 8">
            <a:extLst>
              <a:ext uri="{FF2B5EF4-FFF2-40B4-BE49-F238E27FC236}">
                <a16:creationId xmlns:a16="http://schemas.microsoft.com/office/drawing/2014/main" id="{0400EA30-D0C7-2037-5019-902180A7E1CF}"/>
              </a:ext>
            </a:extLst>
          </p:cNvPr>
          <p:cNvPicPr>
            <a:picLocks noChangeAspect="1"/>
          </p:cNvPicPr>
          <p:nvPr/>
        </p:nvPicPr>
        <p:blipFill>
          <a:blip r:embed="rId4">
            <a:alphaModFix amt="90000"/>
          </a:blip>
          <a:stretch>
            <a:fillRect/>
          </a:stretch>
        </p:blipFill>
        <p:spPr>
          <a:xfrm>
            <a:off x="7901741" y="1622814"/>
            <a:ext cx="3452059" cy="1104658"/>
          </a:xfrm>
          <a:prstGeom prst="rect">
            <a:avLst/>
          </a:prstGeom>
        </p:spPr>
      </p:pic>
      <p:sp>
        <p:nvSpPr>
          <p:cNvPr id="30" name="Frame 25">
            <a:extLst>
              <a:ext uri="{FF2B5EF4-FFF2-40B4-BE49-F238E27FC236}">
                <a16:creationId xmlns:a16="http://schemas.microsoft.com/office/drawing/2014/main" id="{E7A876DD-D70E-430C-8AD4-DCAC30973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920A0-6CDA-FAD9-8F10-858292C9D963}"/>
              </a:ext>
            </a:extLst>
          </p:cNvPr>
          <p:cNvSpPr>
            <a:spLocks noGrp="1"/>
          </p:cNvSpPr>
          <p:nvPr>
            <p:ph type="title"/>
          </p:nvPr>
        </p:nvSpPr>
        <p:spPr>
          <a:xfrm>
            <a:off x="838200" y="3850548"/>
            <a:ext cx="6351165" cy="2270034"/>
          </a:xfrm>
        </p:spPr>
        <p:txBody>
          <a:bodyPr vert="horz" lIns="91440" tIns="45720" rIns="91440" bIns="45720" rtlCol="0" anchor="t">
            <a:normAutofit/>
          </a:bodyPr>
          <a:lstStyle/>
          <a:p>
            <a:r>
              <a:rPr lang="en-US" sz="5400">
                <a:gradFill flip="none" rotWithShape="1">
                  <a:gsLst>
                    <a:gs pos="0">
                      <a:schemeClr val="accent5">
                        <a:alpha val="70000"/>
                      </a:schemeClr>
                    </a:gs>
                    <a:gs pos="100000">
                      <a:schemeClr val="accent1">
                        <a:alpha val="70000"/>
                      </a:schemeClr>
                    </a:gs>
                  </a:gsLst>
                  <a:lin ang="0" scaled="1"/>
                  <a:tileRect/>
                </a:gradFill>
              </a:rPr>
              <a:t>Barcharts</a:t>
            </a:r>
            <a:endParaRPr lang="en-US" sz="5400" dirty="0">
              <a:gradFill flip="none" rotWithShape="1">
                <a:gsLst>
                  <a:gs pos="0">
                    <a:schemeClr val="accent5">
                      <a:alpha val="70000"/>
                    </a:schemeClr>
                  </a:gs>
                  <a:gs pos="100000">
                    <a:schemeClr val="accent1">
                      <a:alpha val="70000"/>
                    </a:schemeClr>
                  </a:gs>
                </a:gsLst>
                <a:lin ang="0" scaled="1"/>
                <a:tileRect/>
              </a:gradFill>
            </a:endParaRPr>
          </a:p>
        </p:txBody>
      </p:sp>
    </p:spTree>
    <p:extLst>
      <p:ext uri="{BB962C8B-B14F-4D97-AF65-F5344CB8AC3E}">
        <p14:creationId xmlns:p14="http://schemas.microsoft.com/office/powerpoint/2010/main" val="48964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Content Placeholder 3">
            <a:extLst>
              <a:ext uri="{FF2B5EF4-FFF2-40B4-BE49-F238E27FC236}">
                <a16:creationId xmlns:a16="http://schemas.microsoft.com/office/drawing/2014/main" id="{451F80F6-DECD-64C8-623A-B4513573EFBF}"/>
              </a:ext>
            </a:extLst>
          </p:cNvPr>
          <p:cNvPicPr>
            <a:picLocks noGrp="1" noChangeAspect="1"/>
          </p:cNvPicPr>
          <p:nvPr>
            <p:ph idx="1"/>
          </p:nvPr>
        </p:nvPicPr>
        <p:blipFill rotWithShape="1">
          <a:blip r:embed="rId2"/>
          <a:srcRect l="8280" r="9497" b="-1"/>
          <a:stretch/>
        </p:blipFill>
        <p:spPr>
          <a:xfrm>
            <a:off x="20" y="10"/>
            <a:ext cx="12191980" cy="6857989"/>
          </a:xfrm>
          <a:prstGeom prst="rect">
            <a:avLst/>
          </a:prstGeom>
        </p:spPr>
      </p:pic>
      <p:sp>
        <p:nvSpPr>
          <p:cNvPr id="13" name="Rectangle 12">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9DD47-8D1C-B87F-A4BC-8BFF29113B97}"/>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5400">
                <a:solidFill>
                  <a:srgbClr val="FFFFFF"/>
                </a:solidFill>
              </a:rPr>
              <a:t>Bubble Chart</a:t>
            </a:r>
          </a:p>
        </p:txBody>
      </p:sp>
    </p:spTree>
    <p:extLst>
      <p:ext uri="{BB962C8B-B14F-4D97-AF65-F5344CB8AC3E}">
        <p14:creationId xmlns:p14="http://schemas.microsoft.com/office/powerpoint/2010/main" val="255569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ame 2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8">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DE9667-C593-2E67-B491-63ECB4C4F080}"/>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5400">
                <a:solidFill>
                  <a:srgbClr val="FFFFFF"/>
                </a:solidFill>
              </a:rPr>
              <a:t>Map chart</a:t>
            </a:r>
          </a:p>
        </p:txBody>
      </p:sp>
      <p:sp>
        <p:nvSpPr>
          <p:cNvPr id="39" name="Oval 38">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95D04C8-C1D4-7961-0A02-D5744D4145C2}"/>
              </a:ext>
            </a:extLst>
          </p:cNvPr>
          <p:cNvPicPr>
            <a:picLocks noChangeAspect="1"/>
          </p:cNvPicPr>
          <p:nvPr/>
        </p:nvPicPr>
        <p:blipFill>
          <a:blip r:embed="rId2">
            <a:alphaModFix amt="80000"/>
          </a:blip>
          <a:stretch>
            <a:fillRect/>
          </a:stretch>
        </p:blipFill>
        <p:spPr>
          <a:xfrm>
            <a:off x="5450066" y="2322827"/>
            <a:ext cx="6261521" cy="2222838"/>
          </a:xfrm>
          <a:prstGeom prst="rect">
            <a:avLst/>
          </a:prstGeom>
        </p:spPr>
      </p:pic>
    </p:spTree>
    <p:extLst>
      <p:ext uri="{BB962C8B-B14F-4D97-AF65-F5344CB8AC3E}">
        <p14:creationId xmlns:p14="http://schemas.microsoft.com/office/powerpoint/2010/main" val="3353548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92021-2517-CAF4-3A4B-AC0889D04425}"/>
              </a:ext>
            </a:extLst>
          </p:cNvPr>
          <p:cNvSpPr>
            <a:spLocks noGrp="1"/>
          </p:cNvSpPr>
          <p:nvPr>
            <p:ph type="title"/>
          </p:nvPr>
        </p:nvSpPr>
        <p:spPr>
          <a:xfrm>
            <a:off x="838200" y="1122363"/>
            <a:ext cx="6452937" cy="2387600"/>
          </a:xfrm>
        </p:spPr>
        <p:txBody>
          <a:bodyPr vert="horz" lIns="91440" tIns="45720" rIns="91440" bIns="45720" rtlCol="0" anchor="b">
            <a:normAutofit/>
          </a:bodyPr>
          <a:lstStyle/>
          <a:p>
            <a:r>
              <a:rPr lang="en-US" sz="5400">
                <a:gradFill flip="none" rotWithShape="1">
                  <a:gsLst>
                    <a:gs pos="0">
                      <a:schemeClr val="accent5">
                        <a:alpha val="70000"/>
                      </a:schemeClr>
                    </a:gs>
                    <a:gs pos="100000">
                      <a:schemeClr val="accent1">
                        <a:alpha val="70000"/>
                      </a:schemeClr>
                    </a:gs>
                  </a:gsLst>
                  <a:lin ang="0" scaled="1"/>
                  <a:tileRect/>
                </a:gradFill>
              </a:rPr>
              <a:t>Text box</a:t>
            </a:r>
          </a:p>
        </p:txBody>
      </p:sp>
      <p:pic>
        <p:nvPicPr>
          <p:cNvPr id="4" name="Content Placeholder 3">
            <a:extLst>
              <a:ext uri="{FF2B5EF4-FFF2-40B4-BE49-F238E27FC236}">
                <a16:creationId xmlns:a16="http://schemas.microsoft.com/office/drawing/2014/main" id="{8CF3FEEF-BB60-B2A0-0C0C-73B34F34F006}"/>
              </a:ext>
            </a:extLst>
          </p:cNvPr>
          <p:cNvPicPr>
            <a:picLocks noGrp="1" noChangeAspect="1"/>
          </p:cNvPicPr>
          <p:nvPr>
            <p:ph idx="1"/>
          </p:nvPr>
        </p:nvPicPr>
        <p:blipFill>
          <a:blip r:embed="rId2">
            <a:alphaModFix amt="90000"/>
          </a:blip>
          <a:stretch>
            <a:fillRect/>
          </a:stretch>
        </p:blipFill>
        <p:spPr>
          <a:xfrm>
            <a:off x="7291137" y="870358"/>
            <a:ext cx="2814506" cy="5117284"/>
          </a:xfrm>
          <a:prstGeom prst="rect">
            <a:avLst/>
          </a:prstGeom>
        </p:spPr>
      </p:pic>
    </p:spTree>
    <p:extLst>
      <p:ext uri="{BB962C8B-B14F-4D97-AF65-F5344CB8AC3E}">
        <p14:creationId xmlns:p14="http://schemas.microsoft.com/office/powerpoint/2010/main" val="56661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D63582-708F-43B5-A7EC-5E9D3F44E6F0}"/>
              </a:ext>
            </a:extLst>
          </p:cNvPr>
          <p:cNvSpPr>
            <a:spLocks noGrp="1"/>
          </p:cNvSpPr>
          <p:nvPr>
            <p:ph type="title"/>
          </p:nvPr>
        </p:nvSpPr>
        <p:spPr>
          <a:xfrm>
            <a:off x="838200" y="857251"/>
            <a:ext cx="10515600" cy="2076450"/>
          </a:xfrm>
        </p:spPr>
        <p:txBody>
          <a:bodyPr anchor="b">
            <a:normAutofit/>
          </a:bodyPr>
          <a:lstStyle/>
          <a:p>
            <a:r>
              <a:rPr lang="en-US" sz="4400" dirty="0">
                <a:solidFill>
                  <a:srgbClr val="FFFFFF"/>
                </a:solidFill>
              </a:rPr>
              <a:t>JS library</a:t>
            </a:r>
            <a:endParaRPr lang="en-MX" sz="4400" dirty="0">
              <a:solidFill>
                <a:srgbClr val="FFFFFF"/>
              </a:solidFill>
            </a:endParaRPr>
          </a:p>
        </p:txBody>
      </p:sp>
      <p:sp>
        <p:nvSpPr>
          <p:cNvPr id="3" name="Content Placeholder 2">
            <a:extLst>
              <a:ext uri="{FF2B5EF4-FFF2-40B4-BE49-F238E27FC236}">
                <a16:creationId xmlns:a16="http://schemas.microsoft.com/office/drawing/2014/main" id="{FA78EDB4-3494-BCBD-5B42-62701FF78CA6}"/>
              </a:ext>
            </a:extLst>
          </p:cNvPr>
          <p:cNvSpPr>
            <a:spLocks noGrp="1"/>
          </p:cNvSpPr>
          <p:nvPr>
            <p:ph idx="1"/>
          </p:nvPr>
        </p:nvSpPr>
        <p:spPr>
          <a:xfrm>
            <a:off x="838199" y="3190875"/>
            <a:ext cx="8467725" cy="2986087"/>
          </a:xfrm>
        </p:spPr>
        <p:txBody>
          <a:bodyPr>
            <a:normAutofit/>
          </a:bodyPr>
          <a:lstStyle/>
          <a:p>
            <a:r>
              <a:rPr lang="en-MX" sz="1800">
                <a:solidFill>
                  <a:srgbClr val="FFFFFF"/>
                </a:solidFill>
              </a:rPr>
              <a:t>The new JS library that we explored in order to make one of the 4 visualizations in our Dashboard is called Chart.js</a:t>
            </a:r>
          </a:p>
        </p:txBody>
      </p:sp>
    </p:spTree>
    <p:extLst>
      <p:ext uri="{BB962C8B-B14F-4D97-AF65-F5344CB8AC3E}">
        <p14:creationId xmlns:p14="http://schemas.microsoft.com/office/powerpoint/2010/main" val="95333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270F-42E8-8074-4991-F990EE48F2E8}"/>
              </a:ext>
            </a:extLst>
          </p:cNvPr>
          <p:cNvSpPr>
            <a:spLocks noGrp="1"/>
          </p:cNvSpPr>
          <p:nvPr>
            <p:ph type="title"/>
          </p:nvPr>
        </p:nvSpPr>
        <p:spPr/>
        <p:txBody>
          <a:bodyPr/>
          <a:lstStyle/>
          <a:p>
            <a:r>
              <a:rPr lang="en-MX" dirty="0"/>
              <a:t>Introduction</a:t>
            </a:r>
          </a:p>
        </p:txBody>
      </p:sp>
      <p:sp>
        <p:nvSpPr>
          <p:cNvPr id="3" name="Content Placeholder 2">
            <a:extLst>
              <a:ext uri="{FF2B5EF4-FFF2-40B4-BE49-F238E27FC236}">
                <a16:creationId xmlns:a16="http://schemas.microsoft.com/office/drawing/2014/main" id="{5B0CFE6A-AB66-4488-C8D6-D6D842DBE084}"/>
              </a:ext>
            </a:extLst>
          </p:cNvPr>
          <p:cNvSpPr>
            <a:spLocks noGrp="1"/>
          </p:cNvSpPr>
          <p:nvPr>
            <p:ph idx="1"/>
          </p:nvPr>
        </p:nvSpPr>
        <p:spPr>
          <a:xfrm>
            <a:off x="838200" y="1843790"/>
            <a:ext cx="10515600" cy="4333173"/>
          </a:xfrm>
        </p:spPr>
        <p:txBody>
          <a:bodyPr>
            <a:normAutofit fontScale="85000" lnSpcReduction="20000"/>
          </a:bodyPr>
          <a:lstStyle/>
          <a:p>
            <a:pPr marL="457200" lvl="1" indent="0">
              <a:buNone/>
            </a:pPr>
            <a:r>
              <a:rPr lang="en-US" sz="2000" dirty="0">
                <a:solidFill>
                  <a:sysClr val="windowText" lastClr="000000">
                    <a:alpha val="70000"/>
                  </a:sysClr>
                </a:solidFill>
              </a:rPr>
              <a:t>Netflix is one of the most popular streaming services in the world, with over 222 million subscribers as of 2023. The company offers a wide variety of movies and TV shows, from classic films to new releases.</a:t>
            </a:r>
          </a:p>
          <a:p>
            <a:pPr marL="457200" lvl="1" indent="0">
              <a:buNone/>
            </a:pPr>
            <a:endParaRPr lang="en-US" sz="2000" dirty="0">
              <a:solidFill>
                <a:sysClr val="windowText" lastClr="000000">
                  <a:alpha val="70000"/>
                </a:sysClr>
              </a:solidFill>
            </a:endParaRPr>
          </a:p>
          <a:p>
            <a:pPr marL="457200" lvl="1" indent="0">
              <a:buNone/>
            </a:pPr>
            <a:r>
              <a:rPr lang="en-US" sz="2000" dirty="0">
                <a:solidFill>
                  <a:sysClr val="windowText" lastClr="000000">
                    <a:alpha val="70000"/>
                  </a:sysClr>
                </a:solidFill>
              </a:rPr>
              <a:t>A Netflix movies and shows database project would allow users to explore the company's vast catalog of content. The database could be used to answer questions such as:</a:t>
            </a:r>
          </a:p>
          <a:p>
            <a:pPr marL="457200" lvl="1" indent="0">
              <a:buNone/>
            </a:pPr>
            <a:endParaRPr lang="en-US" sz="2000" dirty="0">
              <a:solidFill>
                <a:sysClr val="windowText" lastClr="000000">
                  <a:alpha val="70000"/>
                </a:sysClr>
              </a:solidFill>
            </a:endParaRPr>
          </a:p>
          <a:p>
            <a:pPr marL="457200" lvl="1" indent="0">
              <a:buNone/>
            </a:pPr>
            <a:r>
              <a:rPr lang="en-US" sz="2000" dirty="0">
                <a:solidFill>
                  <a:sysClr val="windowText" lastClr="000000">
                    <a:alpha val="70000"/>
                  </a:sysClr>
                </a:solidFill>
              </a:rPr>
              <a:t>What country has more movies and TV shows on Netflix?</a:t>
            </a:r>
          </a:p>
          <a:p>
            <a:pPr marL="457200" lvl="1" indent="0">
              <a:buNone/>
            </a:pPr>
            <a:r>
              <a:rPr lang="en-US" sz="2000" dirty="0">
                <a:solidFill>
                  <a:sysClr val="windowText" lastClr="000000">
                    <a:alpha val="70000"/>
                  </a:sysClr>
                </a:solidFill>
              </a:rPr>
              <a:t>Which genre is the most popular?</a:t>
            </a:r>
          </a:p>
          <a:p>
            <a:pPr marL="457200" lvl="1" indent="0">
              <a:buNone/>
            </a:pPr>
            <a:r>
              <a:rPr lang="en-US" sz="2000" dirty="0">
                <a:solidFill>
                  <a:sysClr val="windowText" lastClr="000000">
                    <a:alpha val="70000"/>
                  </a:sysClr>
                </a:solidFill>
              </a:rPr>
              <a:t>What year has more movies?</a:t>
            </a:r>
          </a:p>
          <a:p>
            <a:pPr marL="457200" lvl="1" indent="0">
              <a:buNone/>
            </a:pPr>
            <a:r>
              <a:rPr lang="en-US" sz="2000" dirty="0">
                <a:solidFill>
                  <a:sysClr val="windowText" lastClr="000000">
                    <a:alpha val="70000"/>
                  </a:sysClr>
                </a:solidFill>
              </a:rPr>
              <a:t>Which country has the highest average score?</a:t>
            </a:r>
          </a:p>
          <a:p>
            <a:pPr marL="457200" lvl="1" indent="0">
              <a:buNone/>
            </a:pPr>
            <a:endParaRPr lang="en-US" sz="2000" dirty="0">
              <a:solidFill>
                <a:sysClr val="windowText" lastClr="000000">
                  <a:alpha val="70000"/>
                </a:sysClr>
              </a:solidFill>
            </a:endParaRPr>
          </a:p>
          <a:p>
            <a:pPr marL="457200" lvl="1" indent="0">
              <a:buNone/>
            </a:pPr>
            <a:r>
              <a:rPr lang="en-US" sz="2000" dirty="0">
                <a:solidFill>
                  <a:sysClr val="windowText" lastClr="000000">
                    <a:alpha val="70000"/>
                  </a:sysClr>
                </a:solidFill>
              </a:rPr>
              <a:t>The database could also be used to track the performance of Netflix's content over time. This information could be used to help Netflix make decisions about what content to produce and acquire in the future.</a:t>
            </a:r>
            <a:endParaRPr lang="en-MX" sz="2000" dirty="0">
              <a:solidFill>
                <a:sysClr val="windowText" lastClr="000000">
                  <a:alpha val="70000"/>
                </a:sysClr>
              </a:solidFill>
            </a:endParaRPr>
          </a:p>
        </p:txBody>
      </p:sp>
    </p:spTree>
    <p:extLst>
      <p:ext uri="{BB962C8B-B14F-4D97-AF65-F5344CB8AC3E}">
        <p14:creationId xmlns:p14="http://schemas.microsoft.com/office/powerpoint/2010/main" val="3497483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6" name="Video 5" descr="Graphs And Numbers">
            <a:extLst>
              <a:ext uri="{FF2B5EF4-FFF2-40B4-BE49-F238E27FC236}">
                <a16:creationId xmlns:a16="http://schemas.microsoft.com/office/drawing/2014/main" id="{995F39FB-91B8-28C2-6A41-2C8F8F9E4C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14" name="Rectangle 13">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CC53F9-B4E8-B989-B26C-AD1CB189AE42}"/>
              </a:ext>
            </a:extLst>
          </p:cNvPr>
          <p:cNvSpPr>
            <a:spLocks noGrp="1"/>
          </p:cNvSpPr>
          <p:nvPr>
            <p:ph type="title"/>
          </p:nvPr>
        </p:nvSpPr>
        <p:spPr>
          <a:xfrm>
            <a:off x="1524000" y="3220947"/>
            <a:ext cx="9144000" cy="2940679"/>
          </a:xfrm>
        </p:spPr>
        <p:txBody>
          <a:bodyPr vert="horz" lIns="91440" tIns="45720" rIns="91440" bIns="45720" rtlCol="0" anchor="t">
            <a:normAutofit/>
          </a:bodyPr>
          <a:lstStyle/>
          <a:p>
            <a:pPr algn="ctr"/>
            <a:r>
              <a:rPr lang="en-US" sz="3400" dirty="0" err="1">
                <a:solidFill>
                  <a:schemeClr val="tx1"/>
                </a:solidFill>
              </a:rPr>
              <a:t>Chart.js</a:t>
            </a:r>
            <a:r>
              <a:rPr lang="en-US" sz="3400" dirty="0">
                <a:solidFill>
                  <a:schemeClr val="tx1"/>
                </a:solidFill>
              </a:rPr>
              <a:t> is a free, open-source JavaScript library for data visualization, which supports eight chart types: bar, line, area, pie (doughnut), bubble, radar, polar, and scatter. Created by London-based web developer Nick </a:t>
            </a:r>
            <a:r>
              <a:rPr lang="en-US" sz="3400" dirty="0" err="1">
                <a:solidFill>
                  <a:schemeClr val="tx1"/>
                </a:solidFill>
              </a:rPr>
              <a:t>Downie</a:t>
            </a:r>
            <a:r>
              <a:rPr lang="en-US" sz="3400" dirty="0">
                <a:solidFill>
                  <a:schemeClr val="tx1"/>
                </a:solidFill>
              </a:rPr>
              <a:t> in 2013,</a:t>
            </a:r>
          </a:p>
        </p:txBody>
      </p:sp>
    </p:spTree>
    <p:extLst>
      <p:ext uri="{BB962C8B-B14F-4D97-AF65-F5344CB8AC3E}">
        <p14:creationId xmlns:p14="http://schemas.microsoft.com/office/powerpoint/2010/main" val="13800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DF35-D268-82AB-9050-803D2BC591C4}"/>
              </a:ext>
            </a:extLst>
          </p:cNvPr>
          <p:cNvSpPr>
            <a:spLocks noGrp="1"/>
          </p:cNvSpPr>
          <p:nvPr>
            <p:ph type="title"/>
          </p:nvPr>
        </p:nvSpPr>
        <p:spPr/>
        <p:txBody>
          <a:bodyPr/>
          <a:lstStyle/>
          <a:p>
            <a:r>
              <a:rPr lang="es-MX" dirty="0"/>
              <a:t>General data </a:t>
            </a:r>
            <a:r>
              <a:rPr lang="es-MX" dirty="0" err="1"/>
              <a:t>insights</a:t>
            </a:r>
            <a:endParaRPr lang="es-MX" dirty="0"/>
          </a:p>
        </p:txBody>
      </p:sp>
      <p:sp>
        <p:nvSpPr>
          <p:cNvPr id="3" name="TextBox 2">
            <a:extLst>
              <a:ext uri="{FF2B5EF4-FFF2-40B4-BE49-F238E27FC236}">
                <a16:creationId xmlns:a16="http://schemas.microsoft.com/office/drawing/2014/main" id="{E897BD0E-3D3B-BE2E-4703-D731FED259AB}"/>
              </a:ext>
            </a:extLst>
          </p:cNvPr>
          <p:cNvSpPr txBox="1"/>
          <p:nvPr/>
        </p:nvSpPr>
        <p:spPr>
          <a:xfrm>
            <a:off x="838200" y="1932934"/>
            <a:ext cx="10515600" cy="3539430"/>
          </a:xfrm>
          <a:prstGeom prst="rect">
            <a:avLst/>
          </a:prstGeom>
          <a:noFill/>
        </p:spPr>
        <p:txBody>
          <a:bodyPr wrap="square" rtlCol="0">
            <a:spAutoFit/>
          </a:bodyPr>
          <a:lstStyle/>
          <a:p>
            <a:pPr marL="285750" indent="-285750">
              <a:buFont typeface="Arial" panose="020B0604020202020204" pitchFamily="34" charset="0"/>
              <a:buChar char="•"/>
            </a:pPr>
            <a:r>
              <a:rPr lang="en-US" sz="2800" b="0" i="0" dirty="0">
                <a:solidFill>
                  <a:schemeClr val="tx2">
                    <a:lumMod val="90000"/>
                    <a:lumOff val="10000"/>
                  </a:schemeClr>
                </a:solidFill>
                <a:effectLst/>
                <a:latin typeface="Slack-Lato"/>
              </a:rPr>
              <a:t>The top 10 countries in number of titles are United States, India, Japan, Great Britain, Korea, Spain, France, Canada, Mexico &amp; Brazil accounting for 70% of the total titles</a:t>
            </a:r>
          </a:p>
          <a:p>
            <a:pPr marL="285750" indent="-285750">
              <a:buFont typeface="Arial" panose="020B0604020202020204" pitchFamily="34" charset="0"/>
              <a:buChar char="•"/>
            </a:pPr>
            <a:r>
              <a:rPr lang="en-US" sz="2800" b="0" i="0" dirty="0">
                <a:solidFill>
                  <a:schemeClr val="tx2">
                    <a:lumMod val="90000"/>
                    <a:lumOff val="10000"/>
                  </a:schemeClr>
                </a:solidFill>
                <a:effectLst/>
                <a:latin typeface="Slack-Lato"/>
              </a:rPr>
              <a:t>The country with the highest Average Score for Movies is Korea with an avg Score of 8.45</a:t>
            </a:r>
            <a:endParaRPr lang="en-US" sz="2800" dirty="0">
              <a:solidFill>
                <a:schemeClr val="tx2">
                  <a:lumMod val="90000"/>
                  <a:lumOff val="10000"/>
                </a:schemeClr>
              </a:solidFill>
              <a:latin typeface="Slack-Lato"/>
            </a:endParaRPr>
          </a:p>
          <a:p>
            <a:pPr marL="285750" indent="-285750">
              <a:buFont typeface="Arial" panose="020B0604020202020204" pitchFamily="34" charset="0"/>
              <a:buChar char="•"/>
            </a:pPr>
            <a:r>
              <a:rPr lang="en-US" sz="2800" b="0" i="0" dirty="0">
                <a:solidFill>
                  <a:schemeClr val="tx2">
                    <a:lumMod val="90000"/>
                    <a:lumOff val="10000"/>
                  </a:schemeClr>
                </a:solidFill>
                <a:effectLst/>
                <a:latin typeface="Slack-Lato"/>
              </a:rPr>
              <a:t>The highest </a:t>
            </a:r>
            <a:r>
              <a:rPr lang="en-US" sz="2800" b="0" i="0" dirty="0" err="1">
                <a:solidFill>
                  <a:schemeClr val="tx2">
                    <a:lumMod val="90000"/>
                    <a:lumOff val="10000"/>
                  </a:schemeClr>
                </a:solidFill>
                <a:effectLst/>
                <a:latin typeface="Slack-Lato"/>
              </a:rPr>
              <a:t>AVg.</a:t>
            </a:r>
            <a:r>
              <a:rPr lang="en-US" sz="2800" b="0" i="0" dirty="0">
                <a:solidFill>
                  <a:schemeClr val="tx2">
                    <a:lumMod val="90000"/>
                    <a:lumOff val="10000"/>
                  </a:schemeClr>
                </a:solidFill>
                <a:effectLst/>
                <a:latin typeface="Slack-Lato"/>
              </a:rPr>
              <a:t> Score for shows is 8.8 and is in Co-productions for Argentina and Spain</a:t>
            </a:r>
          </a:p>
          <a:p>
            <a:pPr marL="285750" indent="-285750">
              <a:buFont typeface="Arial" panose="020B0604020202020204" pitchFamily="34" charset="0"/>
              <a:buChar char="•"/>
            </a:pPr>
            <a:r>
              <a:rPr lang="en-US" sz="2800" b="0" i="0" dirty="0">
                <a:solidFill>
                  <a:schemeClr val="tx2">
                    <a:lumMod val="90000"/>
                    <a:lumOff val="10000"/>
                  </a:schemeClr>
                </a:solidFill>
                <a:effectLst/>
                <a:latin typeface="Slack-Lato"/>
              </a:rPr>
              <a:t>the top 3 </a:t>
            </a:r>
            <a:r>
              <a:rPr lang="en-US" sz="2800" b="0" i="0" dirty="0" err="1">
                <a:solidFill>
                  <a:schemeClr val="tx2">
                    <a:lumMod val="90000"/>
                    <a:lumOff val="10000"/>
                  </a:schemeClr>
                </a:solidFill>
                <a:effectLst/>
                <a:latin typeface="Slack-Lato"/>
              </a:rPr>
              <a:t>geners</a:t>
            </a:r>
            <a:r>
              <a:rPr lang="en-US" sz="2800" b="0" i="0" dirty="0">
                <a:solidFill>
                  <a:schemeClr val="tx2">
                    <a:lumMod val="90000"/>
                    <a:lumOff val="10000"/>
                  </a:schemeClr>
                </a:solidFill>
                <a:effectLst/>
                <a:latin typeface="Slack-Lato"/>
              </a:rPr>
              <a:t> overall </a:t>
            </a:r>
            <a:r>
              <a:rPr lang="en-US" sz="2800" b="0" i="0" dirty="0" err="1">
                <a:solidFill>
                  <a:schemeClr val="tx2">
                    <a:lumMod val="90000"/>
                    <a:lumOff val="10000"/>
                  </a:schemeClr>
                </a:solidFill>
                <a:effectLst/>
                <a:latin typeface="Slack-Lato"/>
              </a:rPr>
              <a:t>ar</a:t>
            </a:r>
            <a:r>
              <a:rPr lang="en-US" sz="2800" b="0" i="0" dirty="0">
                <a:solidFill>
                  <a:schemeClr val="tx2">
                    <a:lumMod val="90000"/>
                    <a:lumOff val="10000"/>
                  </a:schemeClr>
                </a:solidFill>
                <a:effectLst/>
                <a:latin typeface="Slack-Lato"/>
              </a:rPr>
              <a:t> comedy, documentation and drama</a:t>
            </a:r>
            <a:endParaRPr lang="es-MX" sz="2800" dirty="0">
              <a:solidFill>
                <a:schemeClr val="tx2">
                  <a:lumMod val="90000"/>
                  <a:lumOff val="10000"/>
                </a:schemeClr>
              </a:solidFill>
            </a:endParaRPr>
          </a:p>
        </p:txBody>
      </p:sp>
    </p:spTree>
    <p:extLst>
      <p:ext uri="{BB962C8B-B14F-4D97-AF65-F5344CB8AC3E}">
        <p14:creationId xmlns:p14="http://schemas.microsoft.com/office/powerpoint/2010/main" val="28118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241C655-87E6-050A-66C5-1BB7309D5D88}"/>
              </a:ext>
            </a:extLst>
          </p:cNvPr>
          <p:cNvGraphicFramePr>
            <a:graphicFrameLocks noGrp="1"/>
          </p:cNvGraphicFramePr>
          <p:nvPr>
            <p:ph idx="1"/>
            <p:extLst>
              <p:ext uri="{D42A27DB-BD31-4B8C-83A1-F6EECF244321}">
                <p14:modId xmlns:p14="http://schemas.microsoft.com/office/powerpoint/2010/main" val="1653862793"/>
              </p:ext>
            </p:extLst>
          </p:nvPr>
        </p:nvGraphicFramePr>
        <p:xfrm>
          <a:off x="-795730" y="483433"/>
          <a:ext cx="13642300" cy="5891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97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313DE2-74DD-7FB1-3A43-25E2909F06D5}"/>
              </a:ext>
            </a:extLst>
          </p:cNvPr>
          <p:cNvSpPr>
            <a:spLocks noGrp="1"/>
          </p:cNvSpPr>
          <p:nvPr>
            <p:ph type="title"/>
          </p:nvPr>
        </p:nvSpPr>
        <p:spPr>
          <a:xfrm>
            <a:off x="838199" y="857251"/>
            <a:ext cx="4581525" cy="2076450"/>
          </a:xfrm>
        </p:spPr>
        <p:txBody>
          <a:bodyPr vert="horz" lIns="91440" tIns="45720" rIns="91440" bIns="45720" rtlCol="0"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Conclusion</a:t>
            </a:r>
          </a:p>
        </p:txBody>
      </p:sp>
      <p:sp>
        <p:nvSpPr>
          <p:cNvPr id="3" name="TextBox 2">
            <a:extLst>
              <a:ext uri="{FF2B5EF4-FFF2-40B4-BE49-F238E27FC236}">
                <a16:creationId xmlns:a16="http://schemas.microsoft.com/office/drawing/2014/main" id="{CE0B66EB-23CF-D397-1655-C5DFEBC11F4F}"/>
              </a:ext>
            </a:extLst>
          </p:cNvPr>
          <p:cNvSpPr txBox="1"/>
          <p:nvPr/>
        </p:nvSpPr>
        <p:spPr>
          <a:xfrm>
            <a:off x="838199" y="3190875"/>
            <a:ext cx="4581526" cy="2986087"/>
          </a:xfrm>
          <a:prstGeom prst="rect">
            <a:avLst/>
          </a:prstGeom>
        </p:spPr>
        <p:txBody>
          <a:bodyPr vert="horz" lIns="91440" tIns="45720" rIns="91440" bIns="45720" rtlCol="0">
            <a:normAutofit/>
          </a:bodyPr>
          <a:lstStyle/>
          <a:p>
            <a:pPr indent="-228600">
              <a:lnSpc>
                <a:spcPct val="110000"/>
              </a:lnSpc>
              <a:spcAft>
                <a:spcPts val="600"/>
              </a:spcAft>
              <a:buClr>
                <a:schemeClr val="tx2">
                  <a:lumMod val="10000"/>
                  <a:lumOff val="90000"/>
                </a:schemeClr>
              </a:buClr>
              <a:buSzPct val="80000"/>
              <a:buFont typeface="Wingdings" panose="05000000000000000000" pitchFamily="2" charset="2"/>
              <a:buChar char="§"/>
            </a:pPr>
            <a:r>
              <a:rPr lang="en-US" b="0" i="0" dirty="0">
                <a:solidFill>
                  <a:schemeClr val="tx1">
                    <a:alpha val="60000"/>
                  </a:schemeClr>
                </a:solidFill>
                <a:effectLst/>
              </a:rPr>
              <a:t>In conclusion, our data visualization project demonstrated the successful integration of multiple technologies, such as JavaScript, Python, MongoDB, and HTML/CSS, to create an interactive dashboard that offers valuable insights into the movie dataset. </a:t>
            </a:r>
            <a:endParaRPr lang="en-US" dirty="0">
              <a:solidFill>
                <a:schemeClr val="tx1">
                  <a:alpha val="60000"/>
                </a:schemeClr>
              </a:solidFill>
            </a:endParaRPr>
          </a:p>
        </p:txBody>
      </p:sp>
      <p:pic>
        <p:nvPicPr>
          <p:cNvPr id="7" name="Graphic 6" descr="Books">
            <a:extLst>
              <a:ext uri="{FF2B5EF4-FFF2-40B4-BE49-F238E27FC236}">
                <a16:creationId xmlns:a16="http://schemas.microsoft.com/office/drawing/2014/main" id="{F893157F-CD3F-58D4-8687-DF6CAADB34D1}"/>
              </a:ext>
            </a:extLst>
          </p:cNvPr>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0893" y="903652"/>
            <a:ext cx="5022907" cy="5022907"/>
          </a:xfrm>
          <a:prstGeom prst="rect">
            <a:avLst/>
          </a:prstGeom>
        </p:spPr>
      </p:pic>
    </p:spTree>
    <p:extLst>
      <p:ext uri="{BB962C8B-B14F-4D97-AF65-F5344CB8AC3E}">
        <p14:creationId xmlns:p14="http://schemas.microsoft.com/office/powerpoint/2010/main" val="413794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ame 2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8">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ame 30">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A576A-AC2E-D796-1A8D-496AF32C6477}"/>
              </a:ext>
            </a:extLst>
          </p:cNvPr>
          <p:cNvSpPr>
            <a:spLocks noGrp="1"/>
          </p:cNvSpPr>
          <p:nvPr>
            <p:ph type="title"/>
          </p:nvPr>
        </p:nvSpPr>
        <p:spPr>
          <a:xfrm>
            <a:off x="5890865" y="1151746"/>
            <a:ext cx="5462935" cy="2387600"/>
          </a:xfrm>
        </p:spPr>
        <p:txBody>
          <a:bodyPr vert="horz" lIns="91440" tIns="45720" rIns="91440" bIns="45720" rtlCol="0" anchor="b">
            <a:normAutofit/>
          </a:bodyPr>
          <a:lstStyle/>
          <a:p>
            <a:r>
              <a:rPr lang="en-US" sz="5400" b="0" i="0" dirty="0">
                <a:gradFill flip="none" rotWithShape="1">
                  <a:gsLst>
                    <a:gs pos="0">
                      <a:schemeClr val="accent5">
                        <a:alpha val="70000"/>
                      </a:schemeClr>
                    </a:gs>
                    <a:gs pos="100000">
                      <a:schemeClr val="accent1">
                        <a:alpha val="70000"/>
                      </a:schemeClr>
                    </a:gs>
                  </a:gsLst>
                  <a:lin ang="0" scaled="1"/>
                  <a:tileRect/>
                </a:gradFill>
                <a:effectLst/>
              </a:rPr>
              <a:t>Thank you for your time and attention.</a:t>
            </a:r>
            <a:endParaRPr lang="en-US" sz="5400" dirty="0">
              <a:gradFill flip="none" rotWithShape="1">
                <a:gsLst>
                  <a:gs pos="0">
                    <a:schemeClr val="accent5">
                      <a:alpha val="70000"/>
                    </a:schemeClr>
                  </a:gs>
                  <a:gs pos="100000">
                    <a:schemeClr val="accent1">
                      <a:alpha val="70000"/>
                    </a:schemeClr>
                  </a:gs>
                </a:gsLst>
                <a:lin ang="0" scaled="1"/>
                <a:tileRect/>
              </a:gradFill>
            </a:endParaRPr>
          </a:p>
        </p:txBody>
      </p:sp>
      <p:pic>
        <p:nvPicPr>
          <p:cNvPr id="36" name="Graphic 23" descr="Accept">
            <a:extLst>
              <a:ext uri="{FF2B5EF4-FFF2-40B4-BE49-F238E27FC236}">
                <a16:creationId xmlns:a16="http://schemas.microsoft.com/office/drawing/2014/main" id="{F8DAD975-7622-6234-BB60-015298A1B488}"/>
              </a:ext>
            </a:extLst>
          </p:cNvPr>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100247"/>
            <a:ext cx="4678478" cy="4678478"/>
          </a:xfrm>
          <a:prstGeom prst="rect">
            <a:avLst/>
          </a:prstGeom>
        </p:spPr>
      </p:pic>
    </p:spTree>
    <p:extLst>
      <p:ext uri="{BB962C8B-B14F-4D97-AF65-F5344CB8AC3E}">
        <p14:creationId xmlns:p14="http://schemas.microsoft.com/office/powerpoint/2010/main" val="12166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36"/>
                                        </p:tgtEl>
                                        <p:attrNameLst>
                                          <p:attrName>style.visibility</p:attrName>
                                        </p:attrNameLst>
                                      </p:cBhvr>
                                      <p:to>
                                        <p:strVal val="visible"/>
                                      </p:to>
                                    </p:set>
                                    <p:animEffect transition="in" filter="fade">
                                      <p:cBhvr>
                                        <p:cTn id="7" dur="700"/>
                                        <p:tgtEl>
                                          <p:spTgt spid="3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Illuminated server room panel">
            <a:extLst>
              <a:ext uri="{FF2B5EF4-FFF2-40B4-BE49-F238E27FC236}">
                <a16:creationId xmlns:a16="http://schemas.microsoft.com/office/drawing/2014/main" id="{587A1893-DB5F-59BA-25D0-6FE415A72D81}"/>
              </a:ext>
            </a:extLst>
          </p:cNvPr>
          <p:cNvPicPr>
            <a:picLocks noChangeAspect="1"/>
          </p:cNvPicPr>
          <p:nvPr/>
        </p:nvPicPr>
        <p:blipFill rotWithShape="1">
          <a:blip r:embed="rId2"/>
          <a:srcRect t="15730"/>
          <a:stretch/>
        </p:blipFill>
        <p:spPr>
          <a:xfrm>
            <a:off x="20" y="10"/>
            <a:ext cx="12191980" cy="6857989"/>
          </a:xfrm>
          <a:prstGeom prst="rect">
            <a:avLst/>
          </a:prstGeom>
        </p:spPr>
      </p:pic>
      <p:sp>
        <p:nvSpPr>
          <p:cNvPr id="13" name="Rectangle 12">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C48058-3A58-C587-FA03-5CFDF2798B84}"/>
              </a:ext>
            </a:extLst>
          </p:cNvPr>
          <p:cNvSpPr>
            <a:spLocks noGrp="1"/>
          </p:cNvSpPr>
          <p:nvPr>
            <p:ph type="title"/>
          </p:nvPr>
        </p:nvSpPr>
        <p:spPr>
          <a:xfrm>
            <a:off x="537410" y="728905"/>
            <a:ext cx="4396540" cy="3184274"/>
          </a:xfrm>
        </p:spPr>
        <p:txBody>
          <a:bodyPr vert="horz" lIns="91440" tIns="45720" rIns="91440" bIns="45720" rtlCol="0" anchor="b">
            <a:normAutofit/>
          </a:bodyPr>
          <a:lstStyle/>
          <a:p>
            <a:r>
              <a:rPr lang="en-US" sz="5400">
                <a:solidFill>
                  <a:srgbClr val="FFFFFF"/>
                </a:solidFill>
              </a:rPr>
              <a:t>The database</a:t>
            </a:r>
          </a:p>
        </p:txBody>
      </p:sp>
    </p:spTree>
    <p:extLst>
      <p:ext uri="{BB962C8B-B14F-4D97-AF65-F5344CB8AC3E}">
        <p14:creationId xmlns:p14="http://schemas.microsoft.com/office/powerpoint/2010/main" val="413309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66364-1585-7373-52C6-A7B7FB88B7FB}"/>
              </a:ext>
            </a:extLst>
          </p:cNvPr>
          <p:cNvSpPr>
            <a:spLocks noGrp="1"/>
          </p:cNvSpPr>
          <p:nvPr>
            <p:ph idx="1"/>
          </p:nvPr>
        </p:nvSpPr>
        <p:spPr>
          <a:xfrm>
            <a:off x="1279582" y="1935956"/>
            <a:ext cx="4581526" cy="2986087"/>
          </a:xfrm>
        </p:spPr>
        <p:txBody>
          <a:bodyPr>
            <a:normAutofit/>
          </a:bodyPr>
          <a:lstStyle/>
          <a:p>
            <a:r>
              <a:rPr lang="en-MX" sz="2400" dirty="0">
                <a:solidFill>
                  <a:schemeClr val="tx2">
                    <a:alpha val="60000"/>
                  </a:schemeClr>
                </a:solidFill>
              </a:rPr>
              <a:t>Our database was created parting from a CSV  file called movies.csv wich features a collection of </a:t>
            </a:r>
            <a:r>
              <a:rPr lang="en-US" sz="2400" dirty="0">
                <a:solidFill>
                  <a:schemeClr val="tx2">
                    <a:alpha val="60000"/>
                  </a:schemeClr>
                </a:solidFill>
              </a:rPr>
              <a:t>5145 rows and 15 columns.</a:t>
            </a:r>
            <a:endParaRPr lang="en-MX" sz="2400" dirty="0">
              <a:solidFill>
                <a:schemeClr val="tx2">
                  <a:alpha val="60000"/>
                </a:schemeClr>
              </a:solidFill>
            </a:endParaRPr>
          </a:p>
        </p:txBody>
      </p:sp>
      <p:pic>
        <p:nvPicPr>
          <p:cNvPr id="7" name="Graphic 6" descr="Database">
            <a:extLst>
              <a:ext uri="{FF2B5EF4-FFF2-40B4-BE49-F238E27FC236}">
                <a16:creationId xmlns:a16="http://schemas.microsoft.com/office/drawing/2014/main" id="{FD95BE64-4346-9250-FB0E-7310FA19B289}"/>
              </a:ext>
            </a:extLst>
          </p:cNvPr>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0893" y="903652"/>
            <a:ext cx="5022907" cy="5022907"/>
          </a:xfrm>
          <a:prstGeom prst="rect">
            <a:avLst/>
          </a:prstGeom>
        </p:spPr>
      </p:pic>
    </p:spTree>
    <p:extLst>
      <p:ext uri="{BB962C8B-B14F-4D97-AF65-F5344CB8AC3E}">
        <p14:creationId xmlns:p14="http://schemas.microsoft.com/office/powerpoint/2010/main" val="108755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61DF3E2F-0A88-4C55-8678-0764BF733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D6DB3B-FFC7-FFBA-76CE-8B46D78C7F82}"/>
              </a:ext>
            </a:extLst>
          </p:cNvPr>
          <p:cNvGraphicFramePr>
            <a:graphicFrameLocks noGrp="1"/>
          </p:cNvGraphicFramePr>
          <p:nvPr>
            <p:ph idx="1"/>
            <p:extLst>
              <p:ext uri="{D42A27DB-BD31-4B8C-83A1-F6EECF244321}">
                <p14:modId xmlns:p14="http://schemas.microsoft.com/office/powerpoint/2010/main" val="3941912500"/>
              </p:ext>
            </p:extLst>
          </p:nvPr>
        </p:nvGraphicFramePr>
        <p:xfrm>
          <a:off x="516183" y="645318"/>
          <a:ext cx="7060095" cy="556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451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56CE0A-73BD-D08D-7BA6-6CE29711C95F}"/>
              </a:ext>
            </a:extLst>
          </p:cNvPr>
          <p:cNvSpPr>
            <a:spLocks noGrp="1"/>
          </p:cNvSpPr>
          <p:nvPr>
            <p:ph type="title"/>
          </p:nvPr>
        </p:nvSpPr>
        <p:spPr>
          <a:xfrm>
            <a:off x="838200" y="1064301"/>
            <a:ext cx="10515600" cy="1869399"/>
          </a:xfrm>
        </p:spPr>
        <p:txBody>
          <a:bodyPr anchor="b">
            <a:normAutofit/>
          </a:bodyPr>
          <a:lstStyle/>
          <a:p>
            <a:r>
              <a:rPr lang="en-MX" sz="4400" dirty="0">
                <a:solidFill>
                  <a:srgbClr val="FFFFFF"/>
                </a:solidFill>
              </a:rPr>
              <a:t>Data cleaning </a:t>
            </a:r>
          </a:p>
        </p:txBody>
      </p:sp>
      <p:sp>
        <p:nvSpPr>
          <p:cNvPr id="3" name="Content Placeholder 2">
            <a:extLst>
              <a:ext uri="{FF2B5EF4-FFF2-40B4-BE49-F238E27FC236}">
                <a16:creationId xmlns:a16="http://schemas.microsoft.com/office/drawing/2014/main" id="{78D84E42-B8FC-F047-A2CC-083183F86453}"/>
              </a:ext>
            </a:extLst>
          </p:cNvPr>
          <p:cNvSpPr>
            <a:spLocks noGrp="1"/>
          </p:cNvSpPr>
          <p:nvPr>
            <p:ph idx="1"/>
          </p:nvPr>
        </p:nvSpPr>
        <p:spPr>
          <a:xfrm>
            <a:off x="838199" y="3190875"/>
            <a:ext cx="8467725" cy="2986087"/>
          </a:xfrm>
        </p:spPr>
        <p:txBody>
          <a:bodyPr>
            <a:normAutofit/>
          </a:bodyPr>
          <a:lstStyle/>
          <a:p>
            <a:r>
              <a:rPr lang="en-US" sz="1800" dirty="0">
                <a:solidFill>
                  <a:srgbClr val="FFFFFF"/>
                </a:solidFill>
              </a:rPr>
              <a:t>W</a:t>
            </a:r>
            <a:r>
              <a:rPr lang="en-MX" sz="1800" dirty="0">
                <a:solidFill>
                  <a:srgbClr val="FFFFFF"/>
                </a:solidFill>
              </a:rPr>
              <a:t>e proceeded to cut the following columns since they where irrelevant to our analysis </a:t>
            </a:r>
            <a:r>
              <a:rPr lang="en-US" sz="1800" dirty="0">
                <a:solidFill>
                  <a:srgbClr val="FFFFFF"/>
                </a:solidFill>
              </a:rPr>
              <a:t>['id','</a:t>
            </a:r>
            <a:r>
              <a:rPr lang="en-US" sz="1800" dirty="0" err="1">
                <a:solidFill>
                  <a:srgbClr val="FFFFFF"/>
                </a:solidFill>
              </a:rPr>
              <a:t>imdb_votes</a:t>
            </a:r>
            <a:r>
              <a:rPr lang="en-US" sz="1800" dirty="0">
                <a:solidFill>
                  <a:srgbClr val="FFFFFF"/>
                </a:solidFill>
              </a:rPr>
              <a:t>', '</a:t>
            </a:r>
            <a:r>
              <a:rPr lang="en-US" sz="1800" dirty="0" err="1">
                <a:solidFill>
                  <a:srgbClr val="FFFFFF"/>
                </a:solidFill>
              </a:rPr>
              <a:t>tmdb_popularity</a:t>
            </a:r>
            <a:r>
              <a:rPr lang="en-US" sz="1800" dirty="0">
                <a:solidFill>
                  <a:srgbClr val="FFFFFF"/>
                </a:solidFill>
              </a:rPr>
              <a:t>', '</a:t>
            </a:r>
            <a:r>
              <a:rPr lang="en-US" sz="1800" dirty="0" err="1">
                <a:solidFill>
                  <a:srgbClr val="FFFFFF"/>
                </a:solidFill>
              </a:rPr>
              <a:t>imdb_id</a:t>
            </a:r>
            <a:r>
              <a:rPr lang="en-US" sz="1800" dirty="0">
                <a:solidFill>
                  <a:srgbClr val="FFFFFF"/>
                </a:solidFill>
              </a:rPr>
              <a:t>']</a:t>
            </a:r>
            <a:endParaRPr lang="en-MX" sz="1800" dirty="0">
              <a:solidFill>
                <a:srgbClr val="FFFFFF"/>
              </a:solidFill>
            </a:endParaRPr>
          </a:p>
        </p:txBody>
      </p:sp>
    </p:spTree>
    <p:extLst>
      <p:ext uri="{BB962C8B-B14F-4D97-AF65-F5344CB8AC3E}">
        <p14:creationId xmlns:p14="http://schemas.microsoft.com/office/powerpoint/2010/main" val="262223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10F411-2C66-8E7D-2AE8-A271A8C64336}"/>
              </a:ext>
            </a:extLst>
          </p:cNvPr>
          <p:cNvSpPr>
            <a:spLocks noGrp="1"/>
          </p:cNvSpPr>
          <p:nvPr>
            <p:ph idx="1"/>
          </p:nvPr>
        </p:nvSpPr>
        <p:spPr>
          <a:xfrm>
            <a:off x="914215" y="2279944"/>
            <a:ext cx="4581526" cy="2986087"/>
          </a:xfrm>
        </p:spPr>
        <p:txBody>
          <a:bodyPr>
            <a:normAutofit/>
          </a:bodyPr>
          <a:lstStyle/>
          <a:p>
            <a:r>
              <a:rPr lang="en-MX" sz="1800" dirty="0">
                <a:solidFill>
                  <a:schemeClr val="tx2">
                    <a:alpha val="60000"/>
                  </a:schemeClr>
                </a:solidFill>
              </a:rPr>
              <a:t>We made a </a:t>
            </a:r>
            <a:r>
              <a:rPr lang="en-US" sz="1800" i="1" dirty="0">
                <a:solidFill>
                  <a:schemeClr val="tx2">
                    <a:alpha val="60000"/>
                  </a:schemeClr>
                </a:solidFill>
                <a:effectLst/>
              </a:rPr>
              <a:t>column with the average score and drop the other two scores;</a:t>
            </a:r>
          </a:p>
          <a:p>
            <a:r>
              <a:rPr lang="en-US" sz="1800" i="1" dirty="0">
                <a:solidFill>
                  <a:schemeClr val="tx2">
                    <a:alpha val="60000"/>
                  </a:schemeClr>
                </a:solidFill>
              </a:rPr>
              <a:t>We also</a:t>
            </a:r>
            <a:r>
              <a:rPr lang="en-US" sz="1800" i="1" dirty="0">
                <a:solidFill>
                  <a:schemeClr val="tx2">
                    <a:alpha val="60000"/>
                  </a:schemeClr>
                </a:solidFill>
                <a:effectLst/>
              </a:rPr>
              <a:t> dropped shows with no runtime</a:t>
            </a:r>
            <a:endParaRPr lang="en-MX" sz="1800" dirty="0">
              <a:solidFill>
                <a:schemeClr val="tx2">
                  <a:alpha val="60000"/>
                </a:schemeClr>
              </a:solidFill>
            </a:endParaRPr>
          </a:p>
        </p:txBody>
      </p:sp>
      <p:pic>
        <p:nvPicPr>
          <p:cNvPr id="6" name="Picture 5">
            <a:extLst>
              <a:ext uri="{FF2B5EF4-FFF2-40B4-BE49-F238E27FC236}">
                <a16:creationId xmlns:a16="http://schemas.microsoft.com/office/drawing/2014/main" id="{93360744-AE20-F216-AC4C-BCD5E186F2C0}"/>
              </a:ext>
            </a:extLst>
          </p:cNvPr>
          <p:cNvPicPr>
            <a:picLocks noChangeAspect="1"/>
          </p:cNvPicPr>
          <p:nvPr/>
        </p:nvPicPr>
        <p:blipFill>
          <a:blip r:embed="rId2">
            <a:alphaModFix amt="90000"/>
          </a:blip>
          <a:stretch>
            <a:fillRect/>
          </a:stretch>
        </p:blipFill>
        <p:spPr>
          <a:xfrm>
            <a:off x="6330893" y="3057224"/>
            <a:ext cx="5022907" cy="715764"/>
          </a:xfrm>
          <a:prstGeom prst="rect">
            <a:avLst/>
          </a:prstGeom>
        </p:spPr>
      </p:pic>
    </p:spTree>
    <p:extLst>
      <p:ext uri="{BB962C8B-B14F-4D97-AF65-F5344CB8AC3E}">
        <p14:creationId xmlns:p14="http://schemas.microsoft.com/office/powerpoint/2010/main" val="122493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6EF0F25-7794-60CD-CC2B-CE991FADAE0F}"/>
              </a:ext>
            </a:extLst>
          </p:cNvPr>
          <p:cNvPicPr>
            <a:picLocks noChangeAspect="1"/>
          </p:cNvPicPr>
          <p:nvPr/>
        </p:nvPicPr>
        <p:blipFill>
          <a:blip r:embed="rId2">
            <a:alphaModFix amt="80000"/>
          </a:blip>
          <a:stretch>
            <a:fillRect/>
          </a:stretch>
        </p:blipFill>
        <p:spPr>
          <a:xfrm>
            <a:off x="3367487" y="2644454"/>
            <a:ext cx="4740855" cy="3235633"/>
          </a:xfrm>
          <a:prstGeom prst="rect">
            <a:avLst/>
          </a:prstGeom>
        </p:spPr>
      </p:pic>
      <p:sp>
        <p:nvSpPr>
          <p:cNvPr id="3" name="Content Placeholder 2">
            <a:extLst>
              <a:ext uri="{FF2B5EF4-FFF2-40B4-BE49-F238E27FC236}">
                <a16:creationId xmlns:a16="http://schemas.microsoft.com/office/drawing/2014/main" id="{7D19AF36-2BBA-875C-3975-79EFF2AD22E6}"/>
              </a:ext>
            </a:extLst>
          </p:cNvPr>
          <p:cNvSpPr>
            <a:spLocks noGrp="1"/>
          </p:cNvSpPr>
          <p:nvPr>
            <p:ph idx="1"/>
          </p:nvPr>
        </p:nvSpPr>
        <p:spPr>
          <a:xfrm>
            <a:off x="3140303" y="436962"/>
            <a:ext cx="5195224" cy="2398029"/>
          </a:xfrm>
        </p:spPr>
        <p:txBody>
          <a:bodyPr anchor="t">
            <a:normAutofit/>
          </a:bodyPr>
          <a:lstStyle/>
          <a:p>
            <a:r>
              <a:rPr lang="en-MX" sz="1800" dirty="0">
                <a:solidFill>
                  <a:srgbClr val="FFFFFF"/>
                </a:solidFill>
              </a:rPr>
              <a:t>After that we corrected some of the data and dropped the missing values </a:t>
            </a:r>
          </a:p>
          <a:p>
            <a:r>
              <a:rPr lang="en-MX" sz="1800" dirty="0">
                <a:solidFill>
                  <a:srgbClr val="FFFFFF"/>
                </a:solidFill>
              </a:rPr>
              <a:t>The final database was </a:t>
            </a:r>
            <a:r>
              <a:rPr lang="en-US" sz="1800" dirty="0">
                <a:solidFill>
                  <a:srgbClr val="FFFFFF"/>
                </a:solidFill>
              </a:rPr>
              <a:t>5137 rows × 10 columns</a:t>
            </a:r>
          </a:p>
          <a:p>
            <a:r>
              <a:rPr lang="en-US" sz="1800" dirty="0">
                <a:solidFill>
                  <a:srgbClr val="FFFFFF"/>
                </a:solidFill>
              </a:rPr>
              <a:t>In the end we sent the data to our database</a:t>
            </a:r>
            <a:endParaRPr lang="en-MX" sz="1800" dirty="0">
              <a:solidFill>
                <a:srgbClr val="FFFFFF"/>
              </a:solidFill>
            </a:endParaRPr>
          </a:p>
        </p:txBody>
      </p:sp>
    </p:spTree>
    <p:extLst>
      <p:ext uri="{BB962C8B-B14F-4D97-AF65-F5344CB8AC3E}">
        <p14:creationId xmlns:p14="http://schemas.microsoft.com/office/powerpoint/2010/main" val="352768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ame 103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ame 1034">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61AB5-7DD0-932B-A440-83A5E2E284D9}"/>
              </a:ext>
            </a:extLst>
          </p:cNvPr>
          <p:cNvSpPr>
            <a:spLocks noGrp="1"/>
          </p:cNvSpPr>
          <p:nvPr>
            <p:ph type="title"/>
          </p:nvPr>
        </p:nvSpPr>
        <p:spPr>
          <a:xfrm>
            <a:off x="838200" y="880844"/>
            <a:ext cx="4287253" cy="2629119"/>
          </a:xfrm>
        </p:spPr>
        <p:txBody>
          <a:bodyPr vert="horz" lIns="91440" tIns="45720" rIns="91440" bIns="45720" rtlCol="0" anchor="b">
            <a:normAutofit/>
          </a:bodyPr>
          <a:lstStyle/>
          <a:p>
            <a:r>
              <a:rPr lang="en-US" sz="5400" dirty="0">
                <a:gradFill flip="none" rotWithShape="1">
                  <a:gsLst>
                    <a:gs pos="0">
                      <a:schemeClr val="accent5">
                        <a:alpha val="70000"/>
                      </a:schemeClr>
                    </a:gs>
                    <a:gs pos="100000">
                      <a:schemeClr val="accent1">
                        <a:alpha val="70000"/>
                      </a:schemeClr>
                    </a:gs>
                  </a:gsLst>
                  <a:lin ang="0" scaled="1"/>
                  <a:tileRect/>
                </a:gradFill>
              </a:rPr>
              <a:t>MongoDB database</a:t>
            </a:r>
          </a:p>
        </p:txBody>
      </p:sp>
      <p:sp>
        <p:nvSpPr>
          <p:cNvPr id="3" name="Content Placeholder 2">
            <a:extLst>
              <a:ext uri="{FF2B5EF4-FFF2-40B4-BE49-F238E27FC236}">
                <a16:creationId xmlns:a16="http://schemas.microsoft.com/office/drawing/2014/main" id="{BC6382CF-041D-DDBE-242F-DEC409D052C7}"/>
              </a:ext>
            </a:extLst>
          </p:cNvPr>
          <p:cNvSpPr>
            <a:spLocks noGrp="1"/>
          </p:cNvSpPr>
          <p:nvPr>
            <p:ph idx="1"/>
          </p:nvPr>
        </p:nvSpPr>
        <p:spPr>
          <a:xfrm>
            <a:off x="838200" y="3602038"/>
            <a:ext cx="4287253" cy="2375118"/>
          </a:xfrm>
        </p:spPr>
        <p:txBody>
          <a:bodyPr vert="horz" lIns="91440" tIns="45720" rIns="91440" bIns="45720" rtlCol="0">
            <a:normAutofit/>
          </a:bodyPr>
          <a:lstStyle/>
          <a:p>
            <a:pPr marL="342900" indent="-342900"/>
            <a:r>
              <a:rPr lang="en-US" sz="2200" kern="1200" dirty="0">
                <a:solidFill>
                  <a:schemeClr val="tx2">
                    <a:alpha val="60000"/>
                  </a:schemeClr>
                </a:solidFill>
                <a:latin typeface="+mn-lt"/>
                <a:ea typeface="+mn-ea"/>
                <a:cs typeface="+mn-cs"/>
              </a:rPr>
              <a:t>We choose mongo DB for working with our dataset</a:t>
            </a:r>
          </a:p>
          <a:p>
            <a:pPr marL="342900" indent="-342900"/>
            <a:r>
              <a:rPr lang="en-US" sz="2200" dirty="0">
                <a:solidFill>
                  <a:schemeClr val="tx2">
                    <a:alpha val="60000"/>
                  </a:schemeClr>
                </a:solidFill>
              </a:rPr>
              <a:t>The new title of our dataset is </a:t>
            </a:r>
            <a:r>
              <a:rPr lang="en-US" sz="2200" dirty="0" err="1">
                <a:solidFill>
                  <a:schemeClr val="tx2">
                    <a:alpha val="60000"/>
                  </a:schemeClr>
                </a:solidFill>
              </a:rPr>
              <a:t>netflix</a:t>
            </a:r>
            <a:endParaRPr lang="en-US" sz="2200" kern="1200" dirty="0">
              <a:solidFill>
                <a:schemeClr val="tx2">
                  <a:alpha val="60000"/>
                </a:schemeClr>
              </a:solidFill>
              <a:latin typeface="+mn-lt"/>
              <a:ea typeface="+mn-ea"/>
              <a:cs typeface="+mn-cs"/>
            </a:endParaRPr>
          </a:p>
        </p:txBody>
      </p:sp>
      <p:pic>
        <p:nvPicPr>
          <p:cNvPr id="1026" name="Picture 2">
            <a:extLst>
              <a:ext uri="{FF2B5EF4-FFF2-40B4-BE49-F238E27FC236}">
                <a16:creationId xmlns:a16="http://schemas.microsoft.com/office/drawing/2014/main" id="{C4EFE9A5-573A-401D-7DE5-F71A1DE22A25}"/>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5606716" y="2663630"/>
            <a:ext cx="5747084" cy="155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12123"/>
      </p:ext>
    </p:extLst>
  </p:cSld>
  <p:clrMapOvr>
    <a:masterClrMapping/>
  </p:clrMapOvr>
</p:sld>
</file>

<file path=ppt/theme/theme1.xml><?xml version="1.0" encoding="utf-8"?>
<a:theme xmlns:a="http://schemas.openxmlformats.org/drawingml/2006/main" name="Luminous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105</TotalTime>
  <Words>714</Words>
  <Application>Microsoft Office PowerPoint</Application>
  <PresentationFormat>Widescreen</PresentationFormat>
  <Paragraphs>97</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Sabon Next LT</vt:lpstr>
      <vt:lpstr>Slack-Lato</vt:lpstr>
      <vt:lpstr>Wingdings</vt:lpstr>
      <vt:lpstr>LuminousVTI</vt:lpstr>
      <vt:lpstr>Project 3</vt:lpstr>
      <vt:lpstr>Introduction</vt:lpstr>
      <vt:lpstr>The database</vt:lpstr>
      <vt:lpstr>PowerPoint Presentation</vt:lpstr>
      <vt:lpstr>PowerPoint Presentation</vt:lpstr>
      <vt:lpstr>Data cleaning </vt:lpstr>
      <vt:lpstr>PowerPoint Presentation</vt:lpstr>
      <vt:lpstr>PowerPoint Presentation</vt:lpstr>
      <vt:lpstr>MongoDB database</vt:lpstr>
      <vt:lpstr>Python Flask-powered API</vt:lpstr>
      <vt:lpstr>HTML/CSS</vt:lpstr>
      <vt:lpstr>Visualization</vt:lpstr>
      <vt:lpstr>The three interactive options that we used to display different information in our dashboard are the following. </vt:lpstr>
      <vt:lpstr>The visualizations</vt:lpstr>
      <vt:lpstr>Barcharts</vt:lpstr>
      <vt:lpstr>Bubble Chart</vt:lpstr>
      <vt:lpstr>Map chart</vt:lpstr>
      <vt:lpstr>Text box</vt:lpstr>
      <vt:lpstr>JS library</vt:lpstr>
      <vt:lpstr>Chart.js is a free, open-source JavaScript library for data visualization, which supports eight chart types: bar, line, area, pie (doughnut), bubble, radar, polar, and scatter. Created by London-based web developer Nick Downie in 2013,</vt:lpstr>
      <vt:lpstr>General data insights</vt:lpstr>
      <vt:lpstr>PowerPoint Presentation</vt:lpstr>
      <vt:lpstr>Conclusion</vt:lpstr>
      <vt:lpstr>Thank you for your time and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ESTEBAN TONATIUH SANCHEZ ZEPEDA</dc:creator>
  <cp:lastModifiedBy>DIANA GABRIELA RAMIREZ MORENO</cp:lastModifiedBy>
  <cp:revision>3</cp:revision>
  <dcterms:created xsi:type="dcterms:W3CDTF">2023-07-18T22:52:36Z</dcterms:created>
  <dcterms:modified xsi:type="dcterms:W3CDTF">2023-07-19T00:40:33Z</dcterms:modified>
</cp:coreProperties>
</file>